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49.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50.xml" ContentType="application/inkml+xml"/>
  <Override PartName="/ppt/ink/ink5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6" r:id="rId3"/>
    <p:sldMasterId id="2147483688" r:id="rId4"/>
    <p:sldMasterId id="2147483703" r:id="rId5"/>
    <p:sldMasterId id="2147483717" r:id="rId6"/>
  </p:sldMasterIdLst>
  <p:notesMasterIdLst>
    <p:notesMasterId r:id="rId57"/>
  </p:notesMasterIdLst>
  <p:sldIdLst>
    <p:sldId id="257" r:id="rId7"/>
    <p:sldId id="258" r:id="rId8"/>
    <p:sldId id="262" r:id="rId9"/>
    <p:sldId id="325" r:id="rId10"/>
    <p:sldId id="307" r:id="rId11"/>
    <p:sldId id="276" r:id="rId12"/>
    <p:sldId id="312" r:id="rId13"/>
    <p:sldId id="311" r:id="rId14"/>
    <p:sldId id="335" r:id="rId15"/>
    <p:sldId id="295" r:id="rId16"/>
    <p:sldId id="296" r:id="rId17"/>
    <p:sldId id="256" r:id="rId18"/>
    <p:sldId id="330" r:id="rId19"/>
    <p:sldId id="331" r:id="rId20"/>
    <p:sldId id="260" r:id="rId21"/>
    <p:sldId id="261" r:id="rId22"/>
    <p:sldId id="332" r:id="rId23"/>
    <p:sldId id="263" r:id="rId24"/>
    <p:sldId id="264" r:id="rId25"/>
    <p:sldId id="265" r:id="rId26"/>
    <p:sldId id="266" r:id="rId27"/>
    <p:sldId id="267" r:id="rId28"/>
    <p:sldId id="268" r:id="rId29"/>
    <p:sldId id="318" r:id="rId30"/>
    <p:sldId id="269" r:id="rId31"/>
    <p:sldId id="270" r:id="rId32"/>
    <p:sldId id="271" r:id="rId33"/>
    <p:sldId id="272" r:id="rId34"/>
    <p:sldId id="273" r:id="rId35"/>
    <p:sldId id="274" r:id="rId36"/>
    <p:sldId id="275" r:id="rId37"/>
    <p:sldId id="333" r:id="rId38"/>
    <p:sldId id="277" r:id="rId39"/>
    <p:sldId id="278" r:id="rId40"/>
    <p:sldId id="279" r:id="rId41"/>
    <p:sldId id="281" r:id="rId42"/>
    <p:sldId id="282" r:id="rId43"/>
    <p:sldId id="283" r:id="rId44"/>
    <p:sldId id="334" r:id="rId45"/>
    <p:sldId id="285" r:id="rId46"/>
    <p:sldId id="286" r:id="rId47"/>
    <p:sldId id="287" r:id="rId48"/>
    <p:sldId id="288" r:id="rId49"/>
    <p:sldId id="289" r:id="rId50"/>
    <p:sldId id="290" r:id="rId51"/>
    <p:sldId id="293" r:id="rId52"/>
    <p:sldId id="294" r:id="rId53"/>
    <p:sldId id="320" r:id="rId54"/>
    <p:sldId id="314" r:id="rId55"/>
    <p:sldId id="28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216C41-ECB9-4F1A-AFBB-476E78E78E2A}" v="1085" dt="2025-03-24T15:52:36.2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84"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 Yalong" userId="c9a3dc08-26f0-490d-b190-2780270c58e1" providerId="ADAL" clId="{15216C41-ECB9-4F1A-AFBB-476E78E78E2A}"/>
    <pc:docChg chg="undo custSel addSld delSld modSld">
      <pc:chgData name="Pi, Yalong" userId="c9a3dc08-26f0-490d-b190-2780270c58e1" providerId="ADAL" clId="{15216C41-ECB9-4F1A-AFBB-476E78E78E2A}" dt="2025-03-24T15:53:37.419" v="1358" actId="47"/>
      <pc:docMkLst>
        <pc:docMk/>
      </pc:docMkLst>
      <pc:sldChg chg="addSp delSp modSp new del mod">
        <pc:chgData name="Pi, Yalong" userId="c9a3dc08-26f0-490d-b190-2780270c58e1" providerId="ADAL" clId="{15216C41-ECB9-4F1A-AFBB-476E78E78E2A}" dt="2025-03-22T15:25:02.639" v="11" actId="47"/>
        <pc:sldMkLst>
          <pc:docMk/>
          <pc:sldMk cId="2020505521" sldId="256"/>
        </pc:sldMkLst>
      </pc:sldChg>
      <pc:sldChg chg="addSp delSp modSp add mod">
        <pc:chgData name="Pi, Yalong" userId="c9a3dc08-26f0-490d-b190-2780270c58e1" providerId="ADAL" clId="{15216C41-ECB9-4F1A-AFBB-476E78E78E2A}" dt="2025-03-22T19:19:38.916" v="1286" actId="478"/>
        <pc:sldMkLst>
          <pc:docMk/>
          <pc:sldMk cId="3165973788" sldId="256"/>
        </pc:sldMkLst>
        <pc:spChg chg="mod">
          <ac:chgData name="Pi, Yalong" userId="c9a3dc08-26f0-490d-b190-2780270c58e1" providerId="ADAL" clId="{15216C41-ECB9-4F1A-AFBB-476E78E78E2A}" dt="2025-03-22T19:19:32.765" v="1284" actId="20577"/>
          <ac:spMkLst>
            <pc:docMk/>
            <pc:sldMk cId="3165973788" sldId="256"/>
            <ac:spMk id="2" creationId="{00000000-0000-0000-0000-000000000000}"/>
          </ac:spMkLst>
        </pc:spChg>
      </pc:sldChg>
      <pc:sldChg chg="modSp add mod">
        <pc:chgData name="Pi, Yalong" userId="c9a3dc08-26f0-490d-b190-2780270c58e1" providerId="ADAL" clId="{15216C41-ECB9-4F1A-AFBB-476E78E78E2A}" dt="2025-03-22T15:39:11.312" v="788" actId="20577"/>
        <pc:sldMkLst>
          <pc:docMk/>
          <pc:sldMk cId="4198694095" sldId="257"/>
        </pc:sldMkLst>
        <pc:spChg chg="mod">
          <ac:chgData name="Pi, Yalong" userId="c9a3dc08-26f0-490d-b190-2780270c58e1" providerId="ADAL" clId="{15216C41-ECB9-4F1A-AFBB-476E78E78E2A}" dt="2025-03-22T15:24:59.894" v="10" actId="27636"/>
          <ac:spMkLst>
            <pc:docMk/>
            <pc:sldMk cId="4198694095" sldId="257"/>
            <ac:spMk id="2" creationId="{3AF92AA8-4E6E-4382-CB83-AD889C4AB817}"/>
          </ac:spMkLst>
        </pc:spChg>
        <pc:spChg chg="mod">
          <ac:chgData name="Pi, Yalong" userId="c9a3dc08-26f0-490d-b190-2780270c58e1" providerId="ADAL" clId="{15216C41-ECB9-4F1A-AFBB-476E78E78E2A}" dt="2025-03-22T15:39:11.312" v="788" actId="20577"/>
          <ac:spMkLst>
            <pc:docMk/>
            <pc:sldMk cId="4198694095" sldId="257"/>
            <ac:spMk id="3" creationId="{8E0ED617-EAFF-0E1A-5C8C-E0BF91B956C6}"/>
          </ac:spMkLst>
        </pc:spChg>
      </pc:sldChg>
      <pc:sldChg chg="addSp delSp modSp add mod">
        <pc:chgData name="Pi, Yalong" userId="c9a3dc08-26f0-490d-b190-2780270c58e1" providerId="ADAL" clId="{15216C41-ECB9-4F1A-AFBB-476E78E78E2A}" dt="2025-03-22T15:40:43.949" v="895"/>
        <pc:sldMkLst>
          <pc:docMk/>
          <pc:sldMk cId="4045835701" sldId="258"/>
        </pc:sldMkLst>
        <pc:spChg chg="mod">
          <ac:chgData name="Pi, Yalong" userId="c9a3dc08-26f0-490d-b190-2780270c58e1" providerId="ADAL" clId="{15216C41-ECB9-4F1A-AFBB-476E78E78E2A}" dt="2025-03-22T15:39:36.625" v="844" actId="20577"/>
          <ac:spMkLst>
            <pc:docMk/>
            <pc:sldMk cId="4045835701" sldId="258"/>
            <ac:spMk id="3" creationId="{521A0D01-6723-B43D-643F-FAD37D613F73}"/>
          </ac:spMkLst>
        </pc:spChg>
        <pc:grpChg chg="mod">
          <ac:chgData name="Pi, Yalong" userId="c9a3dc08-26f0-490d-b190-2780270c58e1" providerId="ADAL" clId="{15216C41-ECB9-4F1A-AFBB-476E78E78E2A}" dt="2025-03-22T15:40:06.812" v="854"/>
          <ac:grpSpMkLst>
            <pc:docMk/>
            <pc:sldMk cId="4045835701" sldId="258"/>
            <ac:grpSpMk id="23" creationId="{4DEFB0A9-79CD-A304-2E5C-5101C9762CE0}"/>
          </ac:grpSpMkLst>
        </pc:grpChg>
        <pc:grpChg chg="mod">
          <ac:chgData name="Pi, Yalong" userId="c9a3dc08-26f0-490d-b190-2780270c58e1" providerId="ADAL" clId="{15216C41-ECB9-4F1A-AFBB-476E78E78E2A}" dt="2025-03-22T15:40:13.737" v="860"/>
          <ac:grpSpMkLst>
            <pc:docMk/>
            <pc:sldMk cId="4045835701" sldId="258"/>
            <ac:grpSpMk id="29" creationId="{5F44CA3B-2909-EB21-76AB-84B8E9222B9B}"/>
          </ac:grpSpMkLst>
        </pc:grpChg>
        <pc:grpChg chg="mod">
          <ac:chgData name="Pi, Yalong" userId="c9a3dc08-26f0-490d-b190-2780270c58e1" providerId="ADAL" clId="{15216C41-ECB9-4F1A-AFBB-476E78E78E2A}" dt="2025-03-22T15:40:19.875" v="867"/>
          <ac:grpSpMkLst>
            <pc:docMk/>
            <pc:sldMk cId="4045835701" sldId="258"/>
            <ac:grpSpMk id="36" creationId="{91693728-14D7-2B0D-CB4B-94BE3F1EB057}"/>
          </ac:grpSpMkLst>
        </pc:grpChg>
        <pc:grpChg chg="mod">
          <ac:chgData name="Pi, Yalong" userId="c9a3dc08-26f0-490d-b190-2780270c58e1" providerId="ADAL" clId="{15216C41-ECB9-4F1A-AFBB-476E78E78E2A}" dt="2025-03-22T15:40:35.028" v="880"/>
          <ac:grpSpMkLst>
            <pc:docMk/>
            <pc:sldMk cId="4045835701" sldId="258"/>
            <ac:grpSpMk id="47" creationId="{55652CAD-759A-B1F9-54B2-A208E3AA4C30}"/>
          </ac:grpSpMkLst>
        </pc:grpChg>
        <pc:grpChg chg="mod">
          <ac:chgData name="Pi, Yalong" userId="c9a3dc08-26f0-490d-b190-2780270c58e1" providerId="ADAL" clId="{15216C41-ECB9-4F1A-AFBB-476E78E78E2A}" dt="2025-03-22T15:40:37.963" v="884"/>
          <ac:grpSpMkLst>
            <pc:docMk/>
            <pc:sldMk cId="4045835701" sldId="258"/>
            <ac:grpSpMk id="51" creationId="{88E365D4-664F-5FA8-1DC3-0D20D15D877C}"/>
          </ac:grpSpMkLst>
        </pc:grpChg>
        <pc:grpChg chg="mod">
          <ac:chgData name="Pi, Yalong" userId="c9a3dc08-26f0-490d-b190-2780270c58e1" providerId="ADAL" clId="{15216C41-ECB9-4F1A-AFBB-476E78E78E2A}" dt="2025-03-22T15:40:43.949" v="895"/>
          <ac:grpSpMkLst>
            <pc:docMk/>
            <pc:sldMk cId="4045835701" sldId="258"/>
            <ac:grpSpMk id="62" creationId="{E3C8933D-8F3B-4018-7AAB-D49566589422}"/>
          </ac:grpSpMkLst>
        </pc:grpChg>
        <pc:grpChg chg="mod">
          <ac:chgData name="Pi, Yalong" userId="c9a3dc08-26f0-490d-b190-2780270c58e1" providerId="ADAL" clId="{15216C41-ECB9-4F1A-AFBB-476E78E78E2A}" dt="2025-03-22T15:40:43.949" v="895"/>
          <ac:grpSpMkLst>
            <pc:docMk/>
            <pc:sldMk cId="4045835701" sldId="258"/>
            <ac:grpSpMk id="63" creationId="{EFA67B27-0BB9-3468-FCCC-0B7B5FCD7BFF}"/>
          </ac:grpSpMkLst>
        </pc:grpChg>
        <pc:inkChg chg="add mod">
          <ac:chgData name="Pi, Yalong" userId="c9a3dc08-26f0-490d-b190-2780270c58e1" providerId="ADAL" clId="{15216C41-ECB9-4F1A-AFBB-476E78E78E2A}" dt="2025-03-22T15:40:06.812" v="854"/>
          <ac:inkMkLst>
            <pc:docMk/>
            <pc:sldMk cId="4045835701" sldId="258"/>
            <ac:inkMk id="14" creationId="{2DCB4D93-E2B2-379D-495D-59E34AE123BD}"/>
          </ac:inkMkLst>
        </pc:inkChg>
        <pc:inkChg chg="add mod">
          <ac:chgData name="Pi, Yalong" userId="c9a3dc08-26f0-490d-b190-2780270c58e1" providerId="ADAL" clId="{15216C41-ECB9-4F1A-AFBB-476E78E78E2A}" dt="2025-03-22T15:40:06.812" v="854"/>
          <ac:inkMkLst>
            <pc:docMk/>
            <pc:sldMk cId="4045835701" sldId="258"/>
            <ac:inkMk id="15" creationId="{2DDFC1B3-DB11-4B19-8356-290B2B80A88C}"/>
          </ac:inkMkLst>
        </pc:inkChg>
        <pc:inkChg chg="add mod">
          <ac:chgData name="Pi, Yalong" userId="c9a3dc08-26f0-490d-b190-2780270c58e1" providerId="ADAL" clId="{15216C41-ECB9-4F1A-AFBB-476E78E78E2A}" dt="2025-03-22T15:40:06.812" v="854"/>
          <ac:inkMkLst>
            <pc:docMk/>
            <pc:sldMk cId="4045835701" sldId="258"/>
            <ac:inkMk id="16" creationId="{7FA071F9-8B08-D268-2B02-856907334258}"/>
          </ac:inkMkLst>
        </pc:inkChg>
        <pc:inkChg chg="add mod">
          <ac:chgData name="Pi, Yalong" userId="c9a3dc08-26f0-490d-b190-2780270c58e1" providerId="ADAL" clId="{15216C41-ECB9-4F1A-AFBB-476E78E78E2A}" dt="2025-03-22T15:40:06.812" v="854"/>
          <ac:inkMkLst>
            <pc:docMk/>
            <pc:sldMk cId="4045835701" sldId="258"/>
            <ac:inkMk id="17" creationId="{5D6F594C-57D7-E6EA-47E5-53E29BFC4527}"/>
          </ac:inkMkLst>
        </pc:inkChg>
        <pc:inkChg chg="add mod">
          <ac:chgData name="Pi, Yalong" userId="c9a3dc08-26f0-490d-b190-2780270c58e1" providerId="ADAL" clId="{15216C41-ECB9-4F1A-AFBB-476E78E78E2A}" dt="2025-03-22T15:40:06.812" v="854"/>
          <ac:inkMkLst>
            <pc:docMk/>
            <pc:sldMk cId="4045835701" sldId="258"/>
            <ac:inkMk id="18" creationId="{87B0EA8A-8932-83A5-BBE4-90845BAA28D7}"/>
          </ac:inkMkLst>
        </pc:inkChg>
        <pc:inkChg chg="add mod">
          <ac:chgData name="Pi, Yalong" userId="c9a3dc08-26f0-490d-b190-2780270c58e1" providerId="ADAL" clId="{15216C41-ECB9-4F1A-AFBB-476E78E78E2A}" dt="2025-03-22T15:40:06.812" v="854"/>
          <ac:inkMkLst>
            <pc:docMk/>
            <pc:sldMk cId="4045835701" sldId="258"/>
            <ac:inkMk id="19" creationId="{006A32CD-ADBF-D707-A4F7-BDE4061F3D42}"/>
          </ac:inkMkLst>
        </pc:inkChg>
        <pc:inkChg chg="add mod">
          <ac:chgData name="Pi, Yalong" userId="c9a3dc08-26f0-490d-b190-2780270c58e1" providerId="ADAL" clId="{15216C41-ECB9-4F1A-AFBB-476E78E78E2A}" dt="2025-03-22T15:40:06.812" v="854"/>
          <ac:inkMkLst>
            <pc:docMk/>
            <pc:sldMk cId="4045835701" sldId="258"/>
            <ac:inkMk id="20" creationId="{97C563F6-C260-D129-62AE-0E675991FBB9}"/>
          </ac:inkMkLst>
        </pc:inkChg>
        <pc:inkChg chg="add mod">
          <ac:chgData name="Pi, Yalong" userId="c9a3dc08-26f0-490d-b190-2780270c58e1" providerId="ADAL" clId="{15216C41-ECB9-4F1A-AFBB-476E78E78E2A}" dt="2025-03-22T15:40:06.812" v="854"/>
          <ac:inkMkLst>
            <pc:docMk/>
            <pc:sldMk cId="4045835701" sldId="258"/>
            <ac:inkMk id="21" creationId="{38D03CD4-88D7-BCDA-1003-87729C700121}"/>
          </ac:inkMkLst>
        </pc:inkChg>
        <pc:inkChg chg="add">
          <ac:chgData name="Pi, Yalong" userId="c9a3dc08-26f0-490d-b190-2780270c58e1" providerId="ADAL" clId="{15216C41-ECB9-4F1A-AFBB-476E78E78E2A}" dt="2025-03-22T15:40:06.107" v="853" actId="9405"/>
          <ac:inkMkLst>
            <pc:docMk/>
            <pc:sldMk cId="4045835701" sldId="258"/>
            <ac:inkMk id="22" creationId="{4F745A93-C299-7CBA-7B15-BBCBD9B34495}"/>
          </ac:inkMkLst>
        </pc:inkChg>
        <pc:inkChg chg="add mod">
          <ac:chgData name="Pi, Yalong" userId="c9a3dc08-26f0-490d-b190-2780270c58e1" providerId="ADAL" clId="{15216C41-ECB9-4F1A-AFBB-476E78E78E2A}" dt="2025-03-22T15:40:13.737" v="860"/>
          <ac:inkMkLst>
            <pc:docMk/>
            <pc:sldMk cId="4045835701" sldId="258"/>
            <ac:inkMk id="24" creationId="{A9250B32-5ABC-087C-F3AA-FE8655794A7B}"/>
          </ac:inkMkLst>
        </pc:inkChg>
        <pc:inkChg chg="add mod">
          <ac:chgData name="Pi, Yalong" userId="c9a3dc08-26f0-490d-b190-2780270c58e1" providerId="ADAL" clId="{15216C41-ECB9-4F1A-AFBB-476E78E78E2A}" dt="2025-03-22T15:40:13.737" v="860"/>
          <ac:inkMkLst>
            <pc:docMk/>
            <pc:sldMk cId="4045835701" sldId="258"/>
            <ac:inkMk id="25" creationId="{2F75CBBF-EA2B-1191-F706-57D3DD20AFD4}"/>
          </ac:inkMkLst>
        </pc:inkChg>
        <pc:inkChg chg="add mod">
          <ac:chgData name="Pi, Yalong" userId="c9a3dc08-26f0-490d-b190-2780270c58e1" providerId="ADAL" clId="{15216C41-ECB9-4F1A-AFBB-476E78E78E2A}" dt="2025-03-22T15:40:13.737" v="860"/>
          <ac:inkMkLst>
            <pc:docMk/>
            <pc:sldMk cId="4045835701" sldId="258"/>
            <ac:inkMk id="26" creationId="{BE4A8E28-F009-81AF-CB03-D5E60122A1BB}"/>
          </ac:inkMkLst>
        </pc:inkChg>
        <pc:inkChg chg="add mod">
          <ac:chgData name="Pi, Yalong" userId="c9a3dc08-26f0-490d-b190-2780270c58e1" providerId="ADAL" clId="{15216C41-ECB9-4F1A-AFBB-476E78E78E2A}" dt="2025-03-22T15:40:13.737" v="860"/>
          <ac:inkMkLst>
            <pc:docMk/>
            <pc:sldMk cId="4045835701" sldId="258"/>
            <ac:inkMk id="27" creationId="{2272F93F-BDBE-1B10-7286-3A4C469D2151}"/>
          </ac:inkMkLst>
        </pc:inkChg>
        <pc:inkChg chg="add mod">
          <ac:chgData name="Pi, Yalong" userId="c9a3dc08-26f0-490d-b190-2780270c58e1" providerId="ADAL" clId="{15216C41-ECB9-4F1A-AFBB-476E78E78E2A}" dt="2025-03-22T15:40:13.737" v="860"/>
          <ac:inkMkLst>
            <pc:docMk/>
            <pc:sldMk cId="4045835701" sldId="258"/>
            <ac:inkMk id="28" creationId="{1EA21891-E59C-53C7-08D3-827132CD004C}"/>
          </ac:inkMkLst>
        </pc:inkChg>
        <pc:inkChg chg="add mod">
          <ac:chgData name="Pi, Yalong" userId="c9a3dc08-26f0-490d-b190-2780270c58e1" providerId="ADAL" clId="{15216C41-ECB9-4F1A-AFBB-476E78E78E2A}" dt="2025-03-22T15:40:19.875" v="867"/>
          <ac:inkMkLst>
            <pc:docMk/>
            <pc:sldMk cId="4045835701" sldId="258"/>
            <ac:inkMk id="30" creationId="{0F45EE22-2895-FB1E-A367-1E27FD700BD4}"/>
          </ac:inkMkLst>
        </pc:inkChg>
        <pc:inkChg chg="add mod">
          <ac:chgData name="Pi, Yalong" userId="c9a3dc08-26f0-490d-b190-2780270c58e1" providerId="ADAL" clId="{15216C41-ECB9-4F1A-AFBB-476E78E78E2A}" dt="2025-03-22T15:40:19.875" v="867"/>
          <ac:inkMkLst>
            <pc:docMk/>
            <pc:sldMk cId="4045835701" sldId="258"/>
            <ac:inkMk id="31" creationId="{BB716CAA-4DB1-FB95-57DC-FFD61BC02C69}"/>
          </ac:inkMkLst>
        </pc:inkChg>
        <pc:inkChg chg="add mod">
          <ac:chgData name="Pi, Yalong" userId="c9a3dc08-26f0-490d-b190-2780270c58e1" providerId="ADAL" clId="{15216C41-ECB9-4F1A-AFBB-476E78E78E2A}" dt="2025-03-22T15:40:19.875" v="867"/>
          <ac:inkMkLst>
            <pc:docMk/>
            <pc:sldMk cId="4045835701" sldId="258"/>
            <ac:inkMk id="32" creationId="{98748C79-878E-44B2-B528-8D32FCD559BF}"/>
          </ac:inkMkLst>
        </pc:inkChg>
        <pc:inkChg chg="add mod">
          <ac:chgData name="Pi, Yalong" userId="c9a3dc08-26f0-490d-b190-2780270c58e1" providerId="ADAL" clId="{15216C41-ECB9-4F1A-AFBB-476E78E78E2A}" dt="2025-03-22T15:40:19.875" v="867"/>
          <ac:inkMkLst>
            <pc:docMk/>
            <pc:sldMk cId="4045835701" sldId="258"/>
            <ac:inkMk id="33" creationId="{8C32F786-56FB-595D-BA92-844A6FAEBA0A}"/>
          </ac:inkMkLst>
        </pc:inkChg>
        <pc:inkChg chg="add mod">
          <ac:chgData name="Pi, Yalong" userId="c9a3dc08-26f0-490d-b190-2780270c58e1" providerId="ADAL" clId="{15216C41-ECB9-4F1A-AFBB-476E78E78E2A}" dt="2025-03-22T15:40:19.875" v="867"/>
          <ac:inkMkLst>
            <pc:docMk/>
            <pc:sldMk cId="4045835701" sldId="258"/>
            <ac:inkMk id="34" creationId="{07AC3E6C-CF3C-B08F-D657-2F207B4987B4}"/>
          </ac:inkMkLst>
        </pc:inkChg>
        <pc:inkChg chg="add">
          <ac:chgData name="Pi, Yalong" userId="c9a3dc08-26f0-490d-b190-2780270c58e1" providerId="ADAL" clId="{15216C41-ECB9-4F1A-AFBB-476E78E78E2A}" dt="2025-03-22T15:40:19.212" v="866" actId="9405"/>
          <ac:inkMkLst>
            <pc:docMk/>
            <pc:sldMk cId="4045835701" sldId="258"/>
            <ac:inkMk id="35" creationId="{D3AAD13C-6094-3F7F-4CEF-062977CA2403}"/>
          </ac:inkMkLst>
        </pc:inkChg>
        <pc:inkChg chg="add mod">
          <ac:chgData name="Pi, Yalong" userId="c9a3dc08-26f0-490d-b190-2780270c58e1" providerId="ADAL" clId="{15216C41-ECB9-4F1A-AFBB-476E78E78E2A}" dt="2025-03-22T15:40:35.028" v="880"/>
          <ac:inkMkLst>
            <pc:docMk/>
            <pc:sldMk cId="4045835701" sldId="258"/>
            <ac:inkMk id="37" creationId="{5D700A0A-48F4-3176-9EC4-655CE92FA8D8}"/>
          </ac:inkMkLst>
        </pc:inkChg>
        <pc:inkChg chg="add mod">
          <ac:chgData name="Pi, Yalong" userId="c9a3dc08-26f0-490d-b190-2780270c58e1" providerId="ADAL" clId="{15216C41-ECB9-4F1A-AFBB-476E78E78E2A}" dt="2025-03-22T15:40:35.028" v="880"/>
          <ac:inkMkLst>
            <pc:docMk/>
            <pc:sldMk cId="4045835701" sldId="258"/>
            <ac:inkMk id="38" creationId="{5CF3A41E-0079-C001-F633-B4D1FCDAA33B}"/>
          </ac:inkMkLst>
        </pc:inkChg>
        <pc:inkChg chg="add mod">
          <ac:chgData name="Pi, Yalong" userId="c9a3dc08-26f0-490d-b190-2780270c58e1" providerId="ADAL" clId="{15216C41-ECB9-4F1A-AFBB-476E78E78E2A}" dt="2025-03-22T15:40:35.028" v="880"/>
          <ac:inkMkLst>
            <pc:docMk/>
            <pc:sldMk cId="4045835701" sldId="258"/>
            <ac:inkMk id="39" creationId="{C3DAFC17-05CB-C4A7-0892-6616B8D59FEC}"/>
          </ac:inkMkLst>
        </pc:inkChg>
        <pc:inkChg chg="add mod">
          <ac:chgData name="Pi, Yalong" userId="c9a3dc08-26f0-490d-b190-2780270c58e1" providerId="ADAL" clId="{15216C41-ECB9-4F1A-AFBB-476E78E78E2A}" dt="2025-03-22T15:40:35.028" v="880"/>
          <ac:inkMkLst>
            <pc:docMk/>
            <pc:sldMk cId="4045835701" sldId="258"/>
            <ac:inkMk id="40" creationId="{06FC989C-3811-FB56-5773-D4A59768D8EE}"/>
          </ac:inkMkLst>
        </pc:inkChg>
        <pc:inkChg chg="add mod">
          <ac:chgData name="Pi, Yalong" userId="c9a3dc08-26f0-490d-b190-2780270c58e1" providerId="ADAL" clId="{15216C41-ECB9-4F1A-AFBB-476E78E78E2A}" dt="2025-03-22T15:40:35.028" v="880"/>
          <ac:inkMkLst>
            <pc:docMk/>
            <pc:sldMk cId="4045835701" sldId="258"/>
            <ac:inkMk id="41" creationId="{F1CBE15F-27AA-2DB0-D997-26A10818F98F}"/>
          </ac:inkMkLst>
        </pc:inkChg>
        <pc:inkChg chg="add mod">
          <ac:chgData name="Pi, Yalong" userId="c9a3dc08-26f0-490d-b190-2780270c58e1" providerId="ADAL" clId="{15216C41-ECB9-4F1A-AFBB-476E78E78E2A}" dt="2025-03-22T15:40:35.028" v="880"/>
          <ac:inkMkLst>
            <pc:docMk/>
            <pc:sldMk cId="4045835701" sldId="258"/>
            <ac:inkMk id="46" creationId="{AC083BDA-AFB0-DDA8-3117-A00A7FB34464}"/>
          </ac:inkMkLst>
        </pc:inkChg>
        <pc:inkChg chg="add mod">
          <ac:chgData name="Pi, Yalong" userId="c9a3dc08-26f0-490d-b190-2780270c58e1" providerId="ADAL" clId="{15216C41-ECB9-4F1A-AFBB-476E78E78E2A}" dt="2025-03-22T15:40:37.963" v="884"/>
          <ac:inkMkLst>
            <pc:docMk/>
            <pc:sldMk cId="4045835701" sldId="258"/>
            <ac:inkMk id="48" creationId="{169C474B-6C99-BB03-FD1C-2397089C03C4}"/>
          </ac:inkMkLst>
        </pc:inkChg>
        <pc:inkChg chg="add mod">
          <ac:chgData name="Pi, Yalong" userId="c9a3dc08-26f0-490d-b190-2780270c58e1" providerId="ADAL" clId="{15216C41-ECB9-4F1A-AFBB-476E78E78E2A}" dt="2025-03-22T15:40:37.963" v="884"/>
          <ac:inkMkLst>
            <pc:docMk/>
            <pc:sldMk cId="4045835701" sldId="258"/>
            <ac:inkMk id="49" creationId="{DFCAFBAF-E1B1-D950-0EC1-E28EB57A93B4}"/>
          </ac:inkMkLst>
        </pc:inkChg>
        <pc:inkChg chg="add mod">
          <ac:chgData name="Pi, Yalong" userId="c9a3dc08-26f0-490d-b190-2780270c58e1" providerId="ADAL" clId="{15216C41-ECB9-4F1A-AFBB-476E78E78E2A}" dt="2025-03-22T15:40:37.963" v="884"/>
          <ac:inkMkLst>
            <pc:docMk/>
            <pc:sldMk cId="4045835701" sldId="258"/>
            <ac:inkMk id="50" creationId="{2C695406-DE5E-CCCF-E105-AADCDB235DE2}"/>
          </ac:inkMkLst>
        </pc:inkChg>
        <pc:inkChg chg="add mod">
          <ac:chgData name="Pi, Yalong" userId="c9a3dc08-26f0-490d-b190-2780270c58e1" providerId="ADAL" clId="{15216C41-ECB9-4F1A-AFBB-476E78E78E2A}" dt="2025-03-22T15:40:43.949" v="895"/>
          <ac:inkMkLst>
            <pc:docMk/>
            <pc:sldMk cId="4045835701" sldId="258"/>
            <ac:inkMk id="52" creationId="{F7D8CE57-F2EE-6F9A-E73D-DDDAFD955107}"/>
          </ac:inkMkLst>
        </pc:inkChg>
        <pc:inkChg chg="add">
          <ac:chgData name="Pi, Yalong" userId="c9a3dc08-26f0-490d-b190-2780270c58e1" providerId="ADAL" clId="{15216C41-ECB9-4F1A-AFBB-476E78E78E2A}" dt="2025-03-22T15:40:40.697" v="886" actId="9405"/>
          <ac:inkMkLst>
            <pc:docMk/>
            <pc:sldMk cId="4045835701" sldId="258"/>
            <ac:inkMk id="53" creationId="{4ED7D5D5-4AAC-1976-1EB1-4A942872A9BE}"/>
          </ac:inkMkLst>
        </pc:inkChg>
        <pc:inkChg chg="add">
          <ac:chgData name="Pi, Yalong" userId="c9a3dc08-26f0-490d-b190-2780270c58e1" providerId="ADAL" clId="{15216C41-ECB9-4F1A-AFBB-476E78E78E2A}" dt="2025-03-22T15:40:40.992" v="887" actId="9405"/>
          <ac:inkMkLst>
            <pc:docMk/>
            <pc:sldMk cId="4045835701" sldId="258"/>
            <ac:inkMk id="54" creationId="{C93C9D11-5A98-F610-3229-11AF26D91778}"/>
          </ac:inkMkLst>
        </pc:inkChg>
        <pc:inkChg chg="add mod">
          <ac:chgData name="Pi, Yalong" userId="c9a3dc08-26f0-490d-b190-2780270c58e1" providerId="ADAL" clId="{15216C41-ECB9-4F1A-AFBB-476E78E78E2A}" dt="2025-03-22T15:40:43.949" v="895"/>
          <ac:inkMkLst>
            <pc:docMk/>
            <pc:sldMk cId="4045835701" sldId="258"/>
            <ac:inkMk id="55" creationId="{B113A8D5-B785-054A-6C4E-44BBB1DE37FC}"/>
          </ac:inkMkLst>
        </pc:inkChg>
        <pc:inkChg chg="add mod">
          <ac:chgData name="Pi, Yalong" userId="c9a3dc08-26f0-490d-b190-2780270c58e1" providerId="ADAL" clId="{15216C41-ECB9-4F1A-AFBB-476E78E78E2A}" dt="2025-03-22T15:40:43.949" v="895"/>
          <ac:inkMkLst>
            <pc:docMk/>
            <pc:sldMk cId="4045835701" sldId="258"/>
            <ac:inkMk id="56" creationId="{BD29B14E-5016-9F4B-02D0-EDA6C3A09BAC}"/>
          </ac:inkMkLst>
        </pc:inkChg>
        <pc:inkChg chg="add mod">
          <ac:chgData name="Pi, Yalong" userId="c9a3dc08-26f0-490d-b190-2780270c58e1" providerId="ADAL" clId="{15216C41-ECB9-4F1A-AFBB-476E78E78E2A}" dt="2025-03-22T15:40:43.949" v="895"/>
          <ac:inkMkLst>
            <pc:docMk/>
            <pc:sldMk cId="4045835701" sldId="258"/>
            <ac:inkMk id="57" creationId="{8E1CBAC4-7CDB-6066-5061-AF3FFF74CF47}"/>
          </ac:inkMkLst>
        </pc:inkChg>
        <pc:inkChg chg="add mod">
          <ac:chgData name="Pi, Yalong" userId="c9a3dc08-26f0-490d-b190-2780270c58e1" providerId="ADAL" clId="{15216C41-ECB9-4F1A-AFBB-476E78E78E2A}" dt="2025-03-22T15:40:43.949" v="895"/>
          <ac:inkMkLst>
            <pc:docMk/>
            <pc:sldMk cId="4045835701" sldId="258"/>
            <ac:inkMk id="58" creationId="{E0636623-8F2D-626B-2346-55DAE74C35D6}"/>
          </ac:inkMkLst>
        </pc:inkChg>
        <pc:inkChg chg="add mod">
          <ac:chgData name="Pi, Yalong" userId="c9a3dc08-26f0-490d-b190-2780270c58e1" providerId="ADAL" clId="{15216C41-ECB9-4F1A-AFBB-476E78E78E2A}" dt="2025-03-22T15:40:43.949" v="895"/>
          <ac:inkMkLst>
            <pc:docMk/>
            <pc:sldMk cId="4045835701" sldId="258"/>
            <ac:inkMk id="59" creationId="{438780A5-5517-37CA-A642-61CC666388D1}"/>
          </ac:inkMkLst>
        </pc:inkChg>
        <pc:inkChg chg="add mod">
          <ac:chgData name="Pi, Yalong" userId="c9a3dc08-26f0-490d-b190-2780270c58e1" providerId="ADAL" clId="{15216C41-ECB9-4F1A-AFBB-476E78E78E2A}" dt="2025-03-22T15:40:43.949" v="895"/>
          <ac:inkMkLst>
            <pc:docMk/>
            <pc:sldMk cId="4045835701" sldId="258"/>
            <ac:inkMk id="60" creationId="{AC6739B2-BCE2-210F-48F7-4B43DC48C7C3}"/>
          </ac:inkMkLst>
        </pc:inkChg>
        <pc:inkChg chg="add mod">
          <ac:chgData name="Pi, Yalong" userId="c9a3dc08-26f0-490d-b190-2780270c58e1" providerId="ADAL" clId="{15216C41-ECB9-4F1A-AFBB-476E78E78E2A}" dt="2025-03-22T15:40:43.949" v="895"/>
          <ac:inkMkLst>
            <pc:docMk/>
            <pc:sldMk cId="4045835701" sldId="258"/>
            <ac:inkMk id="61" creationId="{7B565F6D-F535-4D55-9A5B-0D79D69D6759}"/>
          </ac:inkMkLst>
        </pc:inkChg>
      </pc:sldChg>
      <pc:sldChg chg="delSp modSp add del">
        <pc:chgData name="Pi, Yalong" userId="c9a3dc08-26f0-490d-b190-2780270c58e1" providerId="ADAL" clId="{15216C41-ECB9-4F1A-AFBB-476E78E78E2A}" dt="2025-03-22T19:19:03.885" v="1279" actId="47"/>
        <pc:sldMkLst>
          <pc:docMk/>
          <pc:sldMk cId="752156013" sldId="259"/>
        </pc:sldMkLst>
      </pc:sldChg>
      <pc:sldChg chg="add">
        <pc:chgData name="Pi, Yalong" userId="c9a3dc08-26f0-490d-b190-2780270c58e1" providerId="ADAL" clId="{15216C41-ECB9-4F1A-AFBB-476E78E78E2A}" dt="2025-03-22T19:12:36.323" v="1239"/>
        <pc:sldMkLst>
          <pc:docMk/>
          <pc:sldMk cId="2713443184" sldId="260"/>
        </pc:sldMkLst>
      </pc:sldChg>
      <pc:sldChg chg="modSp add del mod">
        <pc:chgData name="Pi, Yalong" userId="c9a3dc08-26f0-490d-b190-2780270c58e1" providerId="ADAL" clId="{15216C41-ECB9-4F1A-AFBB-476E78E78E2A}" dt="2025-03-24T15:39:02.374" v="1323"/>
        <pc:sldMkLst>
          <pc:docMk/>
          <pc:sldMk cId="2915321706" sldId="261"/>
        </pc:sldMkLst>
        <pc:spChg chg="mod">
          <ac:chgData name="Pi, Yalong" userId="c9a3dc08-26f0-490d-b190-2780270c58e1" providerId="ADAL" clId="{15216C41-ECB9-4F1A-AFBB-476E78E78E2A}" dt="2025-03-24T15:39:01.824" v="1322"/>
          <ac:spMkLst>
            <pc:docMk/>
            <pc:sldMk cId="2915321706" sldId="261"/>
            <ac:spMk id="2" creationId="{13DDE902-0C6D-8D45-962E-302ABDE4FDA4}"/>
          </ac:spMkLst>
        </pc:spChg>
      </pc:sldChg>
      <pc:sldChg chg="delSp modSp add">
        <pc:chgData name="Pi, Yalong" userId="c9a3dc08-26f0-490d-b190-2780270c58e1" providerId="ADAL" clId="{15216C41-ECB9-4F1A-AFBB-476E78E78E2A}" dt="2025-03-22T15:25:48.001" v="135"/>
        <pc:sldMkLst>
          <pc:docMk/>
          <pc:sldMk cId="2454668918" sldId="262"/>
        </pc:sldMkLst>
      </pc:sldChg>
      <pc:sldChg chg="modSp add del mod">
        <pc:chgData name="Pi, Yalong" userId="c9a3dc08-26f0-490d-b190-2780270c58e1" providerId="ADAL" clId="{15216C41-ECB9-4F1A-AFBB-476E78E78E2A}" dt="2025-03-24T15:39:02.374" v="1323"/>
        <pc:sldMkLst>
          <pc:docMk/>
          <pc:sldMk cId="1422768455" sldId="263"/>
        </pc:sldMkLst>
        <pc:spChg chg="mod">
          <ac:chgData name="Pi, Yalong" userId="c9a3dc08-26f0-490d-b190-2780270c58e1" providerId="ADAL" clId="{15216C41-ECB9-4F1A-AFBB-476E78E78E2A}" dt="2025-03-24T15:39:01.824" v="1322"/>
          <ac:spMkLst>
            <pc:docMk/>
            <pc:sldMk cId="1422768455" sldId="263"/>
            <ac:spMk id="2" creationId="{13DDE902-0C6D-8D45-962E-302ABDE4FDA4}"/>
          </ac:spMkLst>
        </pc:spChg>
      </pc:sldChg>
      <pc:sldChg chg="modSp add del mod">
        <pc:chgData name="Pi, Yalong" userId="c9a3dc08-26f0-490d-b190-2780270c58e1" providerId="ADAL" clId="{15216C41-ECB9-4F1A-AFBB-476E78E78E2A}" dt="2025-03-24T15:39:02.374" v="1323"/>
        <pc:sldMkLst>
          <pc:docMk/>
          <pc:sldMk cId="2965347144" sldId="264"/>
        </pc:sldMkLst>
        <pc:spChg chg="mod">
          <ac:chgData name="Pi, Yalong" userId="c9a3dc08-26f0-490d-b190-2780270c58e1" providerId="ADAL" clId="{15216C41-ECB9-4F1A-AFBB-476E78E78E2A}" dt="2025-03-24T15:39:01.824" v="1322"/>
          <ac:spMkLst>
            <pc:docMk/>
            <pc:sldMk cId="2965347144" sldId="264"/>
            <ac:spMk id="2" creationId="{13DDE902-0C6D-8D45-962E-302ABDE4FDA4}"/>
          </ac:spMkLst>
        </pc:spChg>
      </pc:sldChg>
      <pc:sldChg chg="modSp add del mod">
        <pc:chgData name="Pi, Yalong" userId="c9a3dc08-26f0-490d-b190-2780270c58e1" providerId="ADAL" clId="{15216C41-ECB9-4F1A-AFBB-476E78E78E2A}" dt="2025-03-24T15:39:02.374" v="1323"/>
        <pc:sldMkLst>
          <pc:docMk/>
          <pc:sldMk cId="1691347498" sldId="265"/>
        </pc:sldMkLst>
        <pc:spChg chg="mod">
          <ac:chgData name="Pi, Yalong" userId="c9a3dc08-26f0-490d-b190-2780270c58e1" providerId="ADAL" clId="{15216C41-ECB9-4F1A-AFBB-476E78E78E2A}" dt="2025-03-24T15:39:01.824" v="1322"/>
          <ac:spMkLst>
            <pc:docMk/>
            <pc:sldMk cId="1691347498" sldId="265"/>
            <ac:spMk id="2" creationId="{13DDE902-0C6D-8D45-962E-302ABDE4FDA4}"/>
          </ac:spMkLst>
        </pc:spChg>
      </pc:sldChg>
      <pc:sldChg chg="modSp add del mod">
        <pc:chgData name="Pi, Yalong" userId="c9a3dc08-26f0-490d-b190-2780270c58e1" providerId="ADAL" clId="{15216C41-ECB9-4F1A-AFBB-476E78E78E2A}" dt="2025-03-24T15:39:02.374" v="1323"/>
        <pc:sldMkLst>
          <pc:docMk/>
          <pc:sldMk cId="3228396033" sldId="266"/>
        </pc:sldMkLst>
        <pc:spChg chg="mod">
          <ac:chgData name="Pi, Yalong" userId="c9a3dc08-26f0-490d-b190-2780270c58e1" providerId="ADAL" clId="{15216C41-ECB9-4F1A-AFBB-476E78E78E2A}" dt="2025-03-24T15:39:01.824" v="1322"/>
          <ac:spMkLst>
            <pc:docMk/>
            <pc:sldMk cId="3228396033" sldId="266"/>
            <ac:spMk id="2" creationId="{13DDE902-0C6D-8D45-962E-302ABDE4FDA4}"/>
          </ac:spMkLst>
        </pc:spChg>
      </pc:sldChg>
      <pc:sldChg chg="modSp add del mod">
        <pc:chgData name="Pi, Yalong" userId="c9a3dc08-26f0-490d-b190-2780270c58e1" providerId="ADAL" clId="{15216C41-ECB9-4F1A-AFBB-476E78E78E2A}" dt="2025-03-24T15:39:02.374" v="1323"/>
        <pc:sldMkLst>
          <pc:docMk/>
          <pc:sldMk cId="3676182088" sldId="267"/>
        </pc:sldMkLst>
        <pc:spChg chg="mod">
          <ac:chgData name="Pi, Yalong" userId="c9a3dc08-26f0-490d-b190-2780270c58e1" providerId="ADAL" clId="{15216C41-ECB9-4F1A-AFBB-476E78E78E2A}" dt="2025-03-24T15:39:01.824" v="1322"/>
          <ac:spMkLst>
            <pc:docMk/>
            <pc:sldMk cId="3676182088" sldId="267"/>
            <ac:spMk id="2" creationId="{13DDE902-0C6D-8D45-962E-302ABDE4FDA4}"/>
          </ac:spMkLst>
        </pc:spChg>
      </pc:sldChg>
      <pc:sldChg chg="modSp add del mod">
        <pc:chgData name="Pi, Yalong" userId="c9a3dc08-26f0-490d-b190-2780270c58e1" providerId="ADAL" clId="{15216C41-ECB9-4F1A-AFBB-476E78E78E2A}" dt="2025-03-24T15:39:02.374" v="1323"/>
        <pc:sldMkLst>
          <pc:docMk/>
          <pc:sldMk cId="1491867371" sldId="268"/>
        </pc:sldMkLst>
        <pc:spChg chg="mod">
          <ac:chgData name="Pi, Yalong" userId="c9a3dc08-26f0-490d-b190-2780270c58e1" providerId="ADAL" clId="{15216C41-ECB9-4F1A-AFBB-476E78E78E2A}" dt="2025-03-24T15:39:01.824" v="1322"/>
          <ac:spMkLst>
            <pc:docMk/>
            <pc:sldMk cId="1491867371" sldId="268"/>
            <ac:spMk id="2" creationId="{13DDE902-0C6D-8D45-962E-302ABDE4FDA4}"/>
          </ac:spMkLst>
        </pc:spChg>
      </pc:sldChg>
      <pc:sldChg chg="add del">
        <pc:chgData name="Pi, Yalong" userId="c9a3dc08-26f0-490d-b190-2780270c58e1" providerId="ADAL" clId="{15216C41-ECB9-4F1A-AFBB-476E78E78E2A}" dt="2025-03-24T15:39:02.374" v="1323"/>
        <pc:sldMkLst>
          <pc:docMk/>
          <pc:sldMk cId="946733427" sldId="269"/>
        </pc:sldMkLst>
      </pc:sldChg>
      <pc:sldChg chg="modSp add del mod">
        <pc:chgData name="Pi, Yalong" userId="c9a3dc08-26f0-490d-b190-2780270c58e1" providerId="ADAL" clId="{15216C41-ECB9-4F1A-AFBB-476E78E78E2A}" dt="2025-03-24T15:39:02.374" v="1323"/>
        <pc:sldMkLst>
          <pc:docMk/>
          <pc:sldMk cId="1172869918" sldId="270"/>
        </pc:sldMkLst>
        <pc:spChg chg="mod">
          <ac:chgData name="Pi, Yalong" userId="c9a3dc08-26f0-490d-b190-2780270c58e1" providerId="ADAL" clId="{15216C41-ECB9-4F1A-AFBB-476E78E78E2A}" dt="2025-03-24T15:39:01.824" v="1322"/>
          <ac:spMkLst>
            <pc:docMk/>
            <pc:sldMk cId="1172869918" sldId="270"/>
            <ac:spMk id="2" creationId="{13DDE902-0C6D-8D45-962E-302ABDE4FDA4}"/>
          </ac:spMkLst>
        </pc:spChg>
      </pc:sldChg>
      <pc:sldChg chg="add del">
        <pc:chgData name="Pi, Yalong" userId="c9a3dc08-26f0-490d-b190-2780270c58e1" providerId="ADAL" clId="{15216C41-ECB9-4F1A-AFBB-476E78E78E2A}" dt="2025-03-24T15:39:02.374" v="1323"/>
        <pc:sldMkLst>
          <pc:docMk/>
          <pc:sldMk cId="2075814203" sldId="271"/>
        </pc:sldMkLst>
      </pc:sldChg>
      <pc:sldChg chg="add del">
        <pc:chgData name="Pi, Yalong" userId="c9a3dc08-26f0-490d-b190-2780270c58e1" providerId="ADAL" clId="{15216C41-ECB9-4F1A-AFBB-476E78E78E2A}" dt="2025-03-24T15:39:02.374" v="1323"/>
        <pc:sldMkLst>
          <pc:docMk/>
          <pc:sldMk cId="2014870623" sldId="272"/>
        </pc:sldMkLst>
      </pc:sldChg>
      <pc:sldChg chg="modSp add del mod">
        <pc:chgData name="Pi, Yalong" userId="c9a3dc08-26f0-490d-b190-2780270c58e1" providerId="ADAL" clId="{15216C41-ECB9-4F1A-AFBB-476E78E78E2A}" dt="2025-03-24T15:39:02.374" v="1323"/>
        <pc:sldMkLst>
          <pc:docMk/>
          <pc:sldMk cId="632526257" sldId="273"/>
        </pc:sldMkLst>
        <pc:spChg chg="mod">
          <ac:chgData name="Pi, Yalong" userId="c9a3dc08-26f0-490d-b190-2780270c58e1" providerId="ADAL" clId="{15216C41-ECB9-4F1A-AFBB-476E78E78E2A}" dt="2025-03-24T15:39:01.824" v="1322"/>
          <ac:spMkLst>
            <pc:docMk/>
            <pc:sldMk cId="632526257" sldId="273"/>
            <ac:spMk id="2" creationId="{13DDE902-0C6D-8D45-962E-302ABDE4FDA4}"/>
          </ac:spMkLst>
        </pc:spChg>
      </pc:sldChg>
      <pc:sldChg chg="modSp add del mod">
        <pc:chgData name="Pi, Yalong" userId="c9a3dc08-26f0-490d-b190-2780270c58e1" providerId="ADAL" clId="{15216C41-ECB9-4F1A-AFBB-476E78E78E2A}" dt="2025-03-24T15:39:02.374" v="1323"/>
        <pc:sldMkLst>
          <pc:docMk/>
          <pc:sldMk cId="233085939" sldId="274"/>
        </pc:sldMkLst>
        <pc:spChg chg="mod">
          <ac:chgData name="Pi, Yalong" userId="c9a3dc08-26f0-490d-b190-2780270c58e1" providerId="ADAL" clId="{15216C41-ECB9-4F1A-AFBB-476E78E78E2A}" dt="2025-03-24T15:39:01.824" v="1322"/>
          <ac:spMkLst>
            <pc:docMk/>
            <pc:sldMk cId="233085939" sldId="274"/>
            <ac:spMk id="2" creationId="{13DDE902-0C6D-8D45-962E-302ABDE4FDA4}"/>
          </ac:spMkLst>
        </pc:spChg>
      </pc:sldChg>
      <pc:sldChg chg="modSp add del mod">
        <pc:chgData name="Pi, Yalong" userId="c9a3dc08-26f0-490d-b190-2780270c58e1" providerId="ADAL" clId="{15216C41-ECB9-4F1A-AFBB-476E78E78E2A}" dt="2025-03-24T15:39:02.374" v="1323"/>
        <pc:sldMkLst>
          <pc:docMk/>
          <pc:sldMk cId="936904056" sldId="275"/>
        </pc:sldMkLst>
        <pc:spChg chg="mod">
          <ac:chgData name="Pi, Yalong" userId="c9a3dc08-26f0-490d-b190-2780270c58e1" providerId="ADAL" clId="{15216C41-ECB9-4F1A-AFBB-476E78E78E2A}" dt="2025-03-24T15:39:01.824" v="1322"/>
          <ac:spMkLst>
            <pc:docMk/>
            <pc:sldMk cId="936904056" sldId="275"/>
            <ac:spMk id="2" creationId="{13DDE902-0C6D-8D45-962E-302ABDE4FDA4}"/>
          </ac:spMkLst>
        </pc:spChg>
      </pc:sldChg>
      <pc:sldChg chg="delSp modSp add">
        <pc:chgData name="Pi, Yalong" userId="c9a3dc08-26f0-490d-b190-2780270c58e1" providerId="ADAL" clId="{15216C41-ECB9-4F1A-AFBB-476E78E78E2A}" dt="2025-03-22T15:38:14.014" v="673"/>
        <pc:sldMkLst>
          <pc:docMk/>
          <pc:sldMk cId="2006064494" sldId="276"/>
        </pc:sldMkLst>
      </pc:sldChg>
      <pc:sldChg chg="modSp add del mod">
        <pc:chgData name="Pi, Yalong" userId="c9a3dc08-26f0-490d-b190-2780270c58e1" providerId="ADAL" clId="{15216C41-ECB9-4F1A-AFBB-476E78E78E2A}" dt="2025-03-24T15:39:02.374" v="1323"/>
        <pc:sldMkLst>
          <pc:docMk/>
          <pc:sldMk cId="1453781182" sldId="277"/>
        </pc:sldMkLst>
        <pc:spChg chg="mod">
          <ac:chgData name="Pi, Yalong" userId="c9a3dc08-26f0-490d-b190-2780270c58e1" providerId="ADAL" clId="{15216C41-ECB9-4F1A-AFBB-476E78E78E2A}" dt="2025-03-24T15:39:01.824" v="1322"/>
          <ac:spMkLst>
            <pc:docMk/>
            <pc:sldMk cId="1453781182" sldId="277"/>
            <ac:spMk id="2" creationId="{83C9ABED-7C24-4295-B9EA-B076EBBA79BC}"/>
          </ac:spMkLst>
        </pc:spChg>
      </pc:sldChg>
      <pc:sldChg chg="modSp add del mod">
        <pc:chgData name="Pi, Yalong" userId="c9a3dc08-26f0-490d-b190-2780270c58e1" providerId="ADAL" clId="{15216C41-ECB9-4F1A-AFBB-476E78E78E2A}" dt="2025-03-24T15:39:02.374" v="1323"/>
        <pc:sldMkLst>
          <pc:docMk/>
          <pc:sldMk cId="2002248766" sldId="278"/>
        </pc:sldMkLst>
        <pc:spChg chg="mod">
          <ac:chgData name="Pi, Yalong" userId="c9a3dc08-26f0-490d-b190-2780270c58e1" providerId="ADAL" clId="{15216C41-ECB9-4F1A-AFBB-476E78E78E2A}" dt="2025-03-24T15:39:01.824" v="1322"/>
          <ac:spMkLst>
            <pc:docMk/>
            <pc:sldMk cId="2002248766" sldId="278"/>
            <ac:spMk id="2" creationId="{83C9ABED-7C24-4295-B9EA-B076EBBA79BC}"/>
          </ac:spMkLst>
        </pc:spChg>
      </pc:sldChg>
      <pc:sldChg chg="modSp add del mod">
        <pc:chgData name="Pi, Yalong" userId="c9a3dc08-26f0-490d-b190-2780270c58e1" providerId="ADAL" clId="{15216C41-ECB9-4F1A-AFBB-476E78E78E2A}" dt="2025-03-24T15:39:02.374" v="1323"/>
        <pc:sldMkLst>
          <pc:docMk/>
          <pc:sldMk cId="2533066592" sldId="279"/>
        </pc:sldMkLst>
        <pc:spChg chg="mod">
          <ac:chgData name="Pi, Yalong" userId="c9a3dc08-26f0-490d-b190-2780270c58e1" providerId="ADAL" clId="{15216C41-ECB9-4F1A-AFBB-476E78E78E2A}" dt="2025-03-24T15:39:01.824" v="1322"/>
          <ac:spMkLst>
            <pc:docMk/>
            <pc:sldMk cId="2533066592" sldId="279"/>
            <ac:spMk id="2" creationId="{13DDE902-0C6D-8D45-962E-302ABDE4FDA4}"/>
          </ac:spMkLst>
        </pc:spChg>
      </pc:sldChg>
      <pc:sldChg chg="modSp add del mod">
        <pc:chgData name="Pi, Yalong" userId="c9a3dc08-26f0-490d-b190-2780270c58e1" providerId="ADAL" clId="{15216C41-ECB9-4F1A-AFBB-476E78E78E2A}" dt="2025-03-24T15:53:37.419" v="1358" actId="47"/>
        <pc:sldMkLst>
          <pc:docMk/>
          <pc:sldMk cId="3414976216" sldId="280"/>
        </pc:sldMkLst>
        <pc:spChg chg="mod">
          <ac:chgData name="Pi, Yalong" userId="c9a3dc08-26f0-490d-b190-2780270c58e1" providerId="ADAL" clId="{15216C41-ECB9-4F1A-AFBB-476E78E78E2A}" dt="2025-03-24T15:39:01.824" v="1322"/>
          <ac:spMkLst>
            <pc:docMk/>
            <pc:sldMk cId="3414976216" sldId="280"/>
            <ac:spMk id="2" creationId="{13DDE902-0C6D-8D45-962E-302ABDE4FDA4}"/>
          </ac:spMkLst>
        </pc:spChg>
      </pc:sldChg>
      <pc:sldChg chg="modSp add del mod">
        <pc:chgData name="Pi, Yalong" userId="c9a3dc08-26f0-490d-b190-2780270c58e1" providerId="ADAL" clId="{15216C41-ECB9-4F1A-AFBB-476E78E78E2A}" dt="2025-03-24T15:39:02.374" v="1323"/>
        <pc:sldMkLst>
          <pc:docMk/>
          <pc:sldMk cId="1010142284" sldId="281"/>
        </pc:sldMkLst>
        <pc:spChg chg="mod">
          <ac:chgData name="Pi, Yalong" userId="c9a3dc08-26f0-490d-b190-2780270c58e1" providerId="ADAL" clId="{15216C41-ECB9-4F1A-AFBB-476E78E78E2A}" dt="2025-03-24T15:39:01.824" v="1322"/>
          <ac:spMkLst>
            <pc:docMk/>
            <pc:sldMk cId="1010142284" sldId="281"/>
            <ac:spMk id="2" creationId="{13DDE902-0C6D-8D45-962E-302ABDE4FDA4}"/>
          </ac:spMkLst>
        </pc:spChg>
      </pc:sldChg>
      <pc:sldChg chg="modSp add del mod">
        <pc:chgData name="Pi, Yalong" userId="c9a3dc08-26f0-490d-b190-2780270c58e1" providerId="ADAL" clId="{15216C41-ECB9-4F1A-AFBB-476E78E78E2A}" dt="2025-03-24T15:39:02.374" v="1323"/>
        <pc:sldMkLst>
          <pc:docMk/>
          <pc:sldMk cId="3513011795" sldId="282"/>
        </pc:sldMkLst>
        <pc:spChg chg="mod">
          <ac:chgData name="Pi, Yalong" userId="c9a3dc08-26f0-490d-b190-2780270c58e1" providerId="ADAL" clId="{15216C41-ECB9-4F1A-AFBB-476E78E78E2A}" dt="2025-03-24T15:39:01.824" v="1322"/>
          <ac:spMkLst>
            <pc:docMk/>
            <pc:sldMk cId="3513011795" sldId="282"/>
            <ac:spMk id="2" creationId="{13DDE902-0C6D-8D45-962E-302ABDE4FDA4}"/>
          </ac:spMkLst>
        </pc:spChg>
      </pc:sldChg>
      <pc:sldChg chg="modSp add del mod">
        <pc:chgData name="Pi, Yalong" userId="c9a3dc08-26f0-490d-b190-2780270c58e1" providerId="ADAL" clId="{15216C41-ECB9-4F1A-AFBB-476E78E78E2A}" dt="2025-03-24T15:39:02.374" v="1323"/>
        <pc:sldMkLst>
          <pc:docMk/>
          <pc:sldMk cId="2825339107" sldId="283"/>
        </pc:sldMkLst>
        <pc:spChg chg="mod">
          <ac:chgData name="Pi, Yalong" userId="c9a3dc08-26f0-490d-b190-2780270c58e1" providerId="ADAL" clId="{15216C41-ECB9-4F1A-AFBB-476E78E78E2A}" dt="2025-03-24T15:39:01.824" v="1322"/>
          <ac:spMkLst>
            <pc:docMk/>
            <pc:sldMk cId="2825339107" sldId="283"/>
            <ac:spMk id="2" creationId="{13DDE902-0C6D-8D45-962E-302ABDE4FDA4}"/>
          </ac:spMkLst>
        </pc:spChg>
      </pc:sldChg>
      <pc:sldChg chg="delSp modSp add del">
        <pc:chgData name="Pi, Yalong" userId="c9a3dc08-26f0-490d-b190-2780270c58e1" providerId="ADAL" clId="{15216C41-ECB9-4F1A-AFBB-476E78E78E2A}" dt="2025-03-22T19:08:19.094" v="1204"/>
        <pc:sldMkLst>
          <pc:docMk/>
          <pc:sldMk cId="2110665415" sldId="284"/>
        </pc:sldMkLst>
      </pc:sldChg>
      <pc:sldChg chg="modSp add del mod">
        <pc:chgData name="Pi, Yalong" userId="c9a3dc08-26f0-490d-b190-2780270c58e1" providerId="ADAL" clId="{15216C41-ECB9-4F1A-AFBB-476E78E78E2A}" dt="2025-03-24T15:39:02.374" v="1323"/>
        <pc:sldMkLst>
          <pc:docMk/>
          <pc:sldMk cId="3198453297" sldId="285"/>
        </pc:sldMkLst>
        <pc:spChg chg="mod">
          <ac:chgData name="Pi, Yalong" userId="c9a3dc08-26f0-490d-b190-2780270c58e1" providerId="ADAL" clId="{15216C41-ECB9-4F1A-AFBB-476E78E78E2A}" dt="2025-03-24T15:39:01.824" v="1322"/>
          <ac:spMkLst>
            <pc:docMk/>
            <pc:sldMk cId="3198453297" sldId="285"/>
            <ac:spMk id="2" creationId="{13DDE902-0C6D-8D45-962E-302ABDE4FDA4}"/>
          </ac:spMkLst>
        </pc:spChg>
      </pc:sldChg>
      <pc:sldChg chg="modSp add del mod">
        <pc:chgData name="Pi, Yalong" userId="c9a3dc08-26f0-490d-b190-2780270c58e1" providerId="ADAL" clId="{15216C41-ECB9-4F1A-AFBB-476E78E78E2A}" dt="2025-03-24T15:39:02.374" v="1323"/>
        <pc:sldMkLst>
          <pc:docMk/>
          <pc:sldMk cId="2612588256" sldId="286"/>
        </pc:sldMkLst>
        <pc:spChg chg="mod">
          <ac:chgData name="Pi, Yalong" userId="c9a3dc08-26f0-490d-b190-2780270c58e1" providerId="ADAL" clId="{15216C41-ECB9-4F1A-AFBB-476E78E78E2A}" dt="2025-03-24T15:39:01.824" v="1322"/>
          <ac:spMkLst>
            <pc:docMk/>
            <pc:sldMk cId="2612588256" sldId="286"/>
            <ac:spMk id="2" creationId="{13DDE902-0C6D-8D45-962E-302ABDE4FDA4}"/>
          </ac:spMkLst>
        </pc:spChg>
      </pc:sldChg>
      <pc:sldChg chg="modSp add del mod">
        <pc:chgData name="Pi, Yalong" userId="c9a3dc08-26f0-490d-b190-2780270c58e1" providerId="ADAL" clId="{15216C41-ECB9-4F1A-AFBB-476E78E78E2A}" dt="2025-03-24T15:39:02.374" v="1323"/>
        <pc:sldMkLst>
          <pc:docMk/>
          <pc:sldMk cId="4061196460" sldId="287"/>
        </pc:sldMkLst>
        <pc:spChg chg="mod">
          <ac:chgData name="Pi, Yalong" userId="c9a3dc08-26f0-490d-b190-2780270c58e1" providerId="ADAL" clId="{15216C41-ECB9-4F1A-AFBB-476E78E78E2A}" dt="2025-03-24T15:39:01.824" v="1322"/>
          <ac:spMkLst>
            <pc:docMk/>
            <pc:sldMk cId="4061196460" sldId="287"/>
            <ac:spMk id="2" creationId="{13DDE902-0C6D-8D45-962E-302ABDE4FDA4}"/>
          </ac:spMkLst>
        </pc:spChg>
      </pc:sldChg>
      <pc:sldChg chg="modSp add del mod">
        <pc:chgData name="Pi, Yalong" userId="c9a3dc08-26f0-490d-b190-2780270c58e1" providerId="ADAL" clId="{15216C41-ECB9-4F1A-AFBB-476E78E78E2A}" dt="2025-03-24T15:39:02.374" v="1323"/>
        <pc:sldMkLst>
          <pc:docMk/>
          <pc:sldMk cId="1756133587" sldId="288"/>
        </pc:sldMkLst>
        <pc:spChg chg="mod">
          <ac:chgData name="Pi, Yalong" userId="c9a3dc08-26f0-490d-b190-2780270c58e1" providerId="ADAL" clId="{15216C41-ECB9-4F1A-AFBB-476E78E78E2A}" dt="2025-03-24T15:39:01.824" v="1322"/>
          <ac:spMkLst>
            <pc:docMk/>
            <pc:sldMk cId="1756133587" sldId="288"/>
            <ac:spMk id="2" creationId="{13DDE902-0C6D-8D45-962E-302ABDE4FDA4}"/>
          </ac:spMkLst>
        </pc:spChg>
      </pc:sldChg>
      <pc:sldChg chg="modSp add del mod">
        <pc:chgData name="Pi, Yalong" userId="c9a3dc08-26f0-490d-b190-2780270c58e1" providerId="ADAL" clId="{15216C41-ECB9-4F1A-AFBB-476E78E78E2A}" dt="2025-03-24T15:39:02.374" v="1323"/>
        <pc:sldMkLst>
          <pc:docMk/>
          <pc:sldMk cId="259377270" sldId="289"/>
        </pc:sldMkLst>
        <pc:spChg chg="mod">
          <ac:chgData name="Pi, Yalong" userId="c9a3dc08-26f0-490d-b190-2780270c58e1" providerId="ADAL" clId="{15216C41-ECB9-4F1A-AFBB-476E78E78E2A}" dt="2025-03-24T15:39:01.824" v="1322"/>
          <ac:spMkLst>
            <pc:docMk/>
            <pc:sldMk cId="259377270" sldId="289"/>
            <ac:spMk id="2" creationId="{13DDE902-0C6D-8D45-962E-302ABDE4FDA4}"/>
          </ac:spMkLst>
        </pc:spChg>
      </pc:sldChg>
      <pc:sldChg chg="modSp add del mod">
        <pc:chgData name="Pi, Yalong" userId="c9a3dc08-26f0-490d-b190-2780270c58e1" providerId="ADAL" clId="{15216C41-ECB9-4F1A-AFBB-476E78E78E2A}" dt="2025-03-24T15:39:02.374" v="1323"/>
        <pc:sldMkLst>
          <pc:docMk/>
          <pc:sldMk cId="664214337" sldId="290"/>
        </pc:sldMkLst>
        <pc:spChg chg="mod">
          <ac:chgData name="Pi, Yalong" userId="c9a3dc08-26f0-490d-b190-2780270c58e1" providerId="ADAL" clId="{15216C41-ECB9-4F1A-AFBB-476E78E78E2A}" dt="2025-03-24T15:39:01.824" v="1322"/>
          <ac:spMkLst>
            <pc:docMk/>
            <pc:sldMk cId="664214337" sldId="290"/>
            <ac:spMk id="2" creationId="{13DDE902-0C6D-8D45-962E-302ABDE4FDA4}"/>
          </ac:spMkLst>
        </pc:spChg>
      </pc:sldChg>
      <pc:sldChg chg="modSp add del mod">
        <pc:chgData name="Pi, Yalong" userId="c9a3dc08-26f0-490d-b190-2780270c58e1" providerId="ADAL" clId="{15216C41-ECB9-4F1A-AFBB-476E78E78E2A}" dt="2025-03-24T15:53:19.058" v="1356" actId="47"/>
        <pc:sldMkLst>
          <pc:docMk/>
          <pc:sldMk cId="3060264132" sldId="291"/>
        </pc:sldMkLst>
        <pc:spChg chg="mod">
          <ac:chgData name="Pi, Yalong" userId="c9a3dc08-26f0-490d-b190-2780270c58e1" providerId="ADAL" clId="{15216C41-ECB9-4F1A-AFBB-476E78E78E2A}" dt="2025-03-24T15:39:01.824" v="1322"/>
          <ac:spMkLst>
            <pc:docMk/>
            <pc:sldMk cId="3060264132" sldId="291"/>
            <ac:spMk id="2" creationId="{13DDE902-0C6D-8D45-962E-302ABDE4FDA4}"/>
          </ac:spMkLst>
        </pc:spChg>
      </pc:sldChg>
      <pc:sldChg chg="modSp add del mod">
        <pc:chgData name="Pi, Yalong" userId="c9a3dc08-26f0-490d-b190-2780270c58e1" providerId="ADAL" clId="{15216C41-ECB9-4F1A-AFBB-476E78E78E2A}" dt="2025-03-24T15:53:21.304" v="1357" actId="47"/>
        <pc:sldMkLst>
          <pc:docMk/>
          <pc:sldMk cId="923580460" sldId="292"/>
        </pc:sldMkLst>
        <pc:spChg chg="mod">
          <ac:chgData name="Pi, Yalong" userId="c9a3dc08-26f0-490d-b190-2780270c58e1" providerId="ADAL" clId="{15216C41-ECB9-4F1A-AFBB-476E78E78E2A}" dt="2025-03-24T15:39:01.824" v="1322"/>
          <ac:spMkLst>
            <pc:docMk/>
            <pc:sldMk cId="923580460" sldId="292"/>
            <ac:spMk id="2" creationId="{13DDE902-0C6D-8D45-962E-302ABDE4FDA4}"/>
          </ac:spMkLst>
        </pc:spChg>
      </pc:sldChg>
      <pc:sldChg chg="modSp add del mod">
        <pc:chgData name="Pi, Yalong" userId="c9a3dc08-26f0-490d-b190-2780270c58e1" providerId="ADAL" clId="{15216C41-ECB9-4F1A-AFBB-476E78E78E2A}" dt="2025-03-24T15:39:02.374" v="1323"/>
        <pc:sldMkLst>
          <pc:docMk/>
          <pc:sldMk cId="1582808467" sldId="293"/>
        </pc:sldMkLst>
        <pc:spChg chg="mod">
          <ac:chgData name="Pi, Yalong" userId="c9a3dc08-26f0-490d-b190-2780270c58e1" providerId="ADAL" clId="{15216C41-ECB9-4F1A-AFBB-476E78E78E2A}" dt="2025-03-24T15:39:01.824" v="1322"/>
          <ac:spMkLst>
            <pc:docMk/>
            <pc:sldMk cId="1582808467" sldId="293"/>
            <ac:spMk id="2" creationId="{13DDE902-0C6D-8D45-962E-302ABDE4FDA4}"/>
          </ac:spMkLst>
        </pc:spChg>
      </pc:sldChg>
      <pc:sldChg chg="modSp add del mod">
        <pc:chgData name="Pi, Yalong" userId="c9a3dc08-26f0-490d-b190-2780270c58e1" providerId="ADAL" clId="{15216C41-ECB9-4F1A-AFBB-476E78E78E2A}" dt="2025-03-24T15:39:02.374" v="1323"/>
        <pc:sldMkLst>
          <pc:docMk/>
          <pc:sldMk cId="3799564214" sldId="294"/>
        </pc:sldMkLst>
        <pc:spChg chg="mod">
          <ac:chgData name="Pi, Yalong" userId="c9a3dc08-26f0-490d-b190-2780270c58e1" providerId="ADAL" clId="{15216C41-ECB9-4F1A-AFBB-476E78E78E2A}" dt="2025-03-24T15:39:01.824" v="1322"/>
          <ac:spMkLst>
            <pc:docMk/>
            <pc:sldMk cId="3799564214" sldId="294"/>
            <ac:spMk id="2" creationId="{13DDE902-0C6D-8D45-962E-302ABDE4FDA4}"/>
          </ac:spMkLst>
        </pc:spChg>
      </pc:sldChg>
      <pc:sldChg chg="add">
        <pc:chgData name="Pi, Yalong" userId="c9a3dc08-26f0-490d-b190-2780270c58e1" providerId="ADAL" clId="{15216C41-ECB9-4F1A-AFBB-476E78E78E2A}" dt="2025-03-22T19:09:39.030" v="1205"/>
        <pc:sldMkLst>
          <pc:docMk/>
          <pc:sldMk cId="4049786969" sldId="295"/>
        </pc:sldMkLst>
      </pc:sldChg>
      <pc:sldChg chg="add">
        <pc:chgData name="Pi, Yalong" userId="c9a3dc08-26f0-490d-b190-2780270c58e1" providerId="ADAL" clId="{15216C41-ECB9-4F1A-AFBB-476E78E78E2A}" dt="2025-03-22T19:09:50.309" v="1206"/>
        <pc:sldMkLst>
          <pc:docMk/>
          <pc:sldMk cId="591510223" sldId="296"/>
        </pc:sldMkLst>
      </pc:sldChg>
      <pc:sldChg chg="addSp delSp modSp add mod">
        <pc:chgData name="Pi, Yalong" userId="c9a3dc08-26f0-490d-b190-2780270c58e1" providerId="ADAL" clId="{15216C41-ECB9-4F1A-AFBB-476E78E78E2A}" dt="2025-03-22T15:37:45.212" v="532"/>
        <pc:sldMkLst>
          <pc:docMk/>
          <pc:sldMk cId="2300658667" sldId="307"/>
        </pc:sldMkLst>
      </pc:sldChg>
      <pc:sldChg chg="delSp modSp add">
        <pc:chgData name="Pi, Yalong" userId="c9a3dc08-26f0-490d-b190-2780270c58e1" providerId="ADAL" clId="{15216C41-ECB9-4F1A-AFBB-476E78E78E2A}" dt="2025-03-22T15:38:42.479" v="772"/>
        <pc:sldMkLst>
          <pc:docMk/>
          <pc:sldMk cId="3058162512" sldId="311"/>
        </pc:sldMkLst>
        <pc:inkChg chg="mod">
          <ac:chgData name="Pi, Yalong" userId="c9a3dc08-26f0-490d-b190-2780270c58e1" providerId="ADAL" clId="{15216C41-ECB9-4F1A-AFBB-476E78E78E2A}" dt="2025-03-22T15:38:42.478" v="770"/>
          <ac:inkMkLst>
            <pc:docMk/>
            <pc:sldMk cId="3058162512" sldId="311"/>
            <ac:inkMk id="15" creationId="{47EF6CDE-6F9C-705F-B152-0FC5916F65CB}"/>
          </ac:inkMkLst>
        </pc:inkChg>
        <pc:inkChg chg="mod">
          <ac:chgData name="Pi, Yalong" userId="c9a3dc08-26f0-490d-b190-2780270c58e1" providerId="ADAL" clId="{15216C41-ECB9-4F1A-AFBB-476E78E78E2A}" dt="2025-03-22T15:38:39.891" v="765"/>
          <ac:inkMkLst>
            <pc:docMk/>
            <pc:sldMk cId="3058162512" sldId="311"/>
            <ac:inkMk id="39" creationId="{3E6031E5-ED69-D59F-470F-8D9625E05EF8}"/>
          </ac:inkMkLst>
        </pc:inkChg>
      </pc:sldChg>
      <pc:sldChg chg="delSp add">
        <pc:chgData name="Pi, Yalong" userId="c9a3dc08-26f0-490d-b190-2780270c58e1" providerId="ADAL" clId="{15216C41-ECB9-4F1A-AFBB-476E78E78E2A}" dt="2025-03-22T15:38:18.440" v="674"/>
        <pc:sldMkLst>
          <pc:docMk/>
          <pc:sldMk cId="2320128122" sldId="312"/>
        </pc:sldMkLst>
      </pc:sldChg>
      <pc:sldChg chg="delSp modSp add del">
        <pc:chgData name="Pi, Yalong" userId="c9a3dc08-26f0-490d-b190-2780270c58e1" providerId="ADAL" clId="{15216C41-ECB9-4F1A-AFBB-476E78E78E2A}" dt="2025-03-22T19:08:11.135" v="1188"/>
        <pc:sldMkLst>
          <pc:docMk/>
          <pc:sldMk cId="1812748717" sldId="314"/>
        </pc:sldMkLst>
      </pc:sldChg>
      <pc:sldChg chg="add del">
        <pc:chgData name="Pi, Yalong" userId="c9a3dc08-26f0-490d-b190-2780270c58e1" providerId="ADAL" clId="{15216C41-ECB9-4F1A-AFBB-476E78E78E2A}" dt="2025-03-24T15:39:02.374" v="1323"/>
        <pc:sldMkLst>
          <pc:docMk/>
          <pc:sldMk cId="3474970163" sldId="318"/>
        </pc:sldMkLst>
      </pc:sldChg>
      <pc:sldChg chg="addSp delSp modSp add del">
        <pc:chgData name="Pi, Yalong" userId="c9a3dc08-26f0-490d-b190-2780270c58e1" providerId="ADAL" clId="{15216C41-ECB9-4F1A-AFBB-476E78E78E2A}" dt="2025-03-22T19:08:01.095" v="1126"/>
        <pc:sldMkLst>
          <pc:docMk/>
          <pc:sldMk cId="1439047541" sldId="320"/>
        </pc:sldMkLst>
      </pc:sldChg>
      <pc:sldChg chg="delSp modSp add">
        <pc:chgData name="Pi, Yalong" userId="c9a3dc08-26f0-490d-b190-2780270c58e1" providerId="ADAL" clId="{15216C41-ECB9-4F1A-AFBB-476E78E78E2A}" dt="2025-03-22T15:26:26.686" v="391"/>
        <pc:sldMkLst>
          <pc:docMk/>
          <pc:sldMk cId="1352208917" sldId="325"/>
        </pc:sldMkLst>
        <pc:grpChg chg="mod">
          <ac:chgData name="Pi, Yalong" userId="c9a3dc08-26f0-490d-b190-2780270c58e1" providerId="ADAL" clId="{15216C41-ECB9-4F1A-AFBB-476E78E78E2A}" dt="2025-03-22T15:26:26.686" v="388"/>
          <ac:grpSpMkLst>
            <pc:docMk/>
            <pc:sldMk cId="1352208917" sldId="325"/>
            <ac:grpSpMk id="316" creationId="{A741D94A-409A-7298-4C63-47F699EF6357}"/>
          </ac:grpSpMkLst>
        </pc:grpChg>
        <pc:inkChg chg="mod">
          <ac:chgData name="Pi, Yalong" userId="c9a3dc08-26f0-490d-b190-2780270c58e1" providerId="ADAL" clId="{15216C41-ECB9-4F1A-AFBB-476E78E78E2A}" dt="2025-03-22T15:26:26.686" v="388"/>
          <ac:inkMkLst>
            <pc:docMk/>
            <pc:sldMk cId="1352208917" sldId="325"/>
            <ac:inkMk id="111" creationId="{F2E1E646-88D3-A596-E4A3-CB60BE953ED9}"/>
          </ac:inkMkLst>
        </pc:inkChg>
        <pc:inkChg chg="mod">
          <ac:chgData name="Pi, Yalong" userId="c9a3dc08-26f0-490d-b190-2780270c58e1" providerId="ADAL" clId="{15216C41-ECB9-4F1A-AFBB-476E78E78E2A}" dt="2025-03-22T15:26:26.686" v="388"/>
          <ac:inkMkLst>
            <pc:docMk/>
            <pc:sldMk cId="1352208917" sldId="325"/>
            <ac:inkMk id="117" creationId="{9EDB8B40-FF4E-0043-42B3-6292B32F2B08}"/>
          </ac:inkMkLst>
        </pc:inkChg>
        <pc:inkChg chg="mod">
          <ac:chgData name="Pi, Yalong" userId="c9a3dc08-26f0-490d-b190-2780270c58e1" providerId="ADAL" clId="{15216C41-ECB9-4F1A-AFBB-476E78E78E2A}" dt="2025-03-22T15:26:26.686" v="388"/>
          <ac:inkMkLst>
            <pc:docMk/>
            <pc:sldMk cId="1352208917" sldId="325"/>
            <ac:inkMk id="118" creationId="{2EED7E4D-487A-0F0C-DF01-39D9417CF7A9}"/>
          </ac:inkMkLst>
        </pc:inkChg>
        <pc:inkChg chg="mod">
          <ac:chgData name="Pi, Yalong" userId="c9a3dc08-26f0-490d-b190-2780270c58e1" providerId="ADAL" clId="{15216C41-ECB9-4F1A-AFBB-476E78E78E2A}" dt="2025-03-22T15:26:26.686" v="388"/>
          <ac:inkMkLst>
            <pc:docMk/>
            <pc:sldMk cId="1352208917" sldId="325"/>
            <ac:inkMk id="198" creationId="{5DB6B19F-6498-41C5-4613-46CCA7888C91}"/>
          </ac:inkMkLst>
        </pc:inkChg>
      </pc:sldChg>
      <pc:sldChg chg="delSp modSp add del">
        <pc:chgData name="Pi, Yalong" userId="c9a3dc08-26f0-490d-b190-2780270c58e1" providerId="ADAL" clId="{15216C41-ECB9-4F1A-AFBB-476E78E78E2A}" dt="2025-03-22T19:20:21.744" v="1288" actId="47"/>
        <pc:sldMkLst>
          <pc:docMk/>
          <pc:sldMk cId="1927751630" sldId="326"/>
        </pc:sldMkLst>
      </pc:sldChg>
      <pc:sldChg chg="modSp add del mod">
        <pc:chgData name="Pi, Yalong" userId="c9a3dc08-26f0-490d-b190-2780270c58e1" providerId="ADAL" clId="{15216C41-ECB9-4F1A-AFBB-476E78E78E2A}" dt="2025-03-22T19:13:42.708" v="1269" actId="47"/>
        <pc:sldMkLst>
          <pc:docMk/>
          <pc:sldMk cId="1551204591" sldId="327"/>
        </pc:sldMkLst>
      </pc:sldChg>
      <pc:sldChg chg="addSp delSp add del">
        <pc:chgData name="Pi, Yalong" userId="c9a3dc08-26f0-490d-b190-2780270c58e1" providerId="ADAL" clId="{15216C41-ECB9-4F1A-AFBB-476E78E78E2A}" dt="2025-03-22T19:07:56.798" v="1113" actId="47"/>
        <pc:sldMkLst>
          <pc:docMk/>
          <pc:sldMk cId="4085616448" sldId="327"/>
        </pc:sldMkLst>
      </pc:sldChg>
      <pc:sldChg chg="modSp add del mod">
        <pc:chgData name="Pi, Yalong" userId="c9a3dc08-26f0-490d-b190-2780270c58e1" providerId="ADAL" clId="{15216C41-ECB9-4F1A-AFBB-476E78E78E2A}" dt="2025-03-22T19:20:21.744" v="1288" actId="47"/>
        <pc:sldMkLst>
          <pc:docMk/>
          <pc:sldMk cId="2171846976" sldId="328"/>
        </pc:sldMkLst>
      </pc:sldChg>
      <pc:sldChg chg="modSp add del mod">
        <pc:chgData name="Pi, Yalong" userId="c9a3dc08-26f0-490d-b190-2780270c58e1" providerId="ADAL" clId="{15216C41-ECB9-4F1A-AFBB-476E78E78E2A}" dt="2025-03-22T19:20:21.744" v="1288" actId="47"/>
        <pc:sldMkLst>
          <pc:docMk/>
          <pc:sldMk cId="3727555819" sldId="329"/>
        </pc:sldMkLst>
      </pc:sldChg>
      <pc:sldChg chg="add">
        <pc:chgData name="Pi, Yalong" userId="c9a3dc08-26f0-490d-b190-2780270c58e1" providerId="ADAL" clId="{15216C41-ECB9-4F1A-AFBB-476E78E78E2A}" dt="2025-03-22T19:12:36.323" v="1239"/>
        <pc:sldMkLst>
          <pc:docMk/>
          <pc:sldMk cId="3154821229" sldId="330"/>
        </pc:sldMkLst>
      </pc:sldChg>
      <pc:sldChg chg="add">
        <pc:chgData name="Pi, Yalong" userId="c9a3dc08-26f0-490d-b190-2780270c58e1" providerId="ADAL" clId="{15216C41-ECB9-4F1A-AFBB-476E78E78E2A}" dt="2025-03-22T19:12:36.323" v="1239"/>
        <pc:sldMkLst>
          <pc:docMk/>
          <pc:sldMk cId="2007017766" sldId="331"/>
        </pc:sldMkLst>
      </pc:sldChg>
      <pc:sldChg chg="modSp add del mod">
        <pc:chgData name="Pi, Yalong" userId="c9a3dc08-26f0-490d-b190-2780270c58e1" providerId="ADAL" clId="{15216C41-ECB9-4F1A-AFBB-476E78E78E2A}" dt="2025-03-24T15:39:02.374" v="1323"/>
        <pc:sldMkLst>
          <pc:docMk/>
          <pc:sldMk cId="1551204591" sldId="332"/>
        </pc:sldMkLst>
        <pc:spChg chg="mod">
          <ac:chgData name="Pi, Yalong" userId="c9a3dc08-26f0-490d-b190-2780270c58e1" providerId="ADAL" clId="{15216C41-ECB9-4F1A-AFBB-476E78E78E2A}" dt="2025-03-24T15:39:01.824" v="1322"/>
          <ac:spMkLst>
            <pc:docMk/>
            <pc:sldMk cId="1551204591" sldId="332"/>
            <ac:spMk id="2" creationId="{13DDE902-0C6D-8D45-962E-302ABDE4FDA4}"/>
          </ac:spMkLst>
        </pc:spChg>
      </pc:sldChg>
      <pc:sldChg chg="modSp add del mod">
        <pc:chgData name="Pi, Yalong" userId="c9a3dc08-26f0-490d-b190-2780270c58e1" providerId="ADAL" clId="{15216C41-ECB9-4F1A-AFBB-476E78E78E2A}" dt="2025-03-24T15:39:02.374" v="1323"/>
        <pc:sldMkLst>
          <pc:docMk/>
          <pc:sldMk cId="2171846976" sldId="333"/>
        </pc:sldMkLst>
        <pc:spChg chg="mod">
          <ac:chgData name="Pi, Yalong" userId="c9a3dc08-26f0-490d-b190-2780270c58e1" providerId="ADAL" clId="{15216C41-ECB9-4F1A-AFBB-476E78E78E2A}" dt="2025-03-24T15:39:01.824" v="1322"/>
          <ac:spMkLst>
            <pc:docMk/>
            <pc:sldMk cId="2171846976" sldId="333"/>
            <ac:spMk id="2" creationId="{13DDE902-0C6D-8D45-962E-302ABDE4FDA4}"/>
          </ac:spMkLst>
        </pc:spChg>
      </pc:sldChg>
      <pc:sldChg chg="modSp add del mod">
        <pc:chgData name="Pi, Yalong" userId="c9a3dc08-26f0-490d-b190-2780270c58e1" providerId="ADAL" clId="{15216C41-ECB9-4F1A-AFBB-476E78E78E2A}" dt="2025-03-24T15:39:02.374" v="1323"/>
        <pc:sldMkLst>
          <pc:docMk/>
          <pc:sldMk cId="3727555819" sldId="334"/>
        </pc:sldMkLst>
        <pc:spChg chg="mod">
          <ac:chgData name="Pi, Yalong" userId="c9a3dc08-26f0-490d-b190-2780270c58e1" providerId="ADAL" clId="{15216C41-ECB9-4F1A-AFBB-476E78E78E2A}" dt="2025-03-24T15:39:01.824" v="1322"/>
          <ac:spMkLst>
            <pc:docMk/>
            <pc:sldMk cId="3727555819" sldId="334"/>
            <ac:spMk id="2" creationId="{13DDE902-0C6D-8D45-962E-302ABDE4FDA4}"/>
          </ac:spMkLst>
        </pc:spChg>
      </pc:sldChg>
      <pc:sldChg chg="addSp modSp new mod">
        <pc:chgData name="Pi, Yalong" userId="c9a3dc08-26f0-490d-b190-2780270c58e1" providerId="ADAL" clId="{15216C41-ECB9-4F1A-AFBB-476E78E78E2A}" dt="2025-03-24T15:52:36.200" v="1355" actId="1076"/>
        <pc:sldMkLst>
          <pc:docMk/>
          <pc:sldMk cId="1257086136" sldId="335"/>
        </pc:sldMkLst>
        <pc:spChg chg="mod">
          <ac:chgData name="Pi, Yalong" userId="c9a3dc08-26f0-490d-b190-2780270c58e1" providerId="ADAL" clId="{15216C41-ECB9-4F1A-AFBB-476E78E78E2A}" dt="2025-03-24T15:52:18.425" v="1354" actId="20577"/>
          <ac:spMkLst>
            <pc:docMk/>
            <pc:sldMk cId="1257086136" sldId="335"/>
            <ac:spMk id="2" creationId="{CE191BDE-05BE-C447-84DB-ED05F785AF9D}"/>
          </ac:spMkLst>
        </pc:spChg>
        <pc:picChg chg="add mod">
          <ac:chgData name="Pi, Yalong" userId="c9a3dc08-26f0-490d-b190-2780270c58e1" providerId="ADAL" clId="{15216C41-ECB9-4F1A-AFBB-476E78E78E2A}" dt="2025-03-24T15:52:36.200" v="1355" actId="1076"/>
          <ac:picMkLst>
            <pc:docMk/>
            <pc:sldMk cId="1257086136" sldId="335"/>
            <ac:picMk id="1026" creationId="{9290CE86-0348-8E66-6CC0-70481F4367D6}"/>
          </ac:picMkLst>
        </pc:picChg>
      </pc:sldChg>
      <pc:sldMasterChg chg="delSldLayout">
        <pc:chgData name="Pi, Yalong" userId="c9a3dc08-26f0-490d-b190-2780270c58e1" providerId="ADAL" clId="{15216C41-ECB9-4F1A-AFBB-476E78E78E2A}" dt="2025-03-22T19:20:21.744" v="1288" actId="47"/>
        <pc:sldMasterMkLst>
          <pc:docMk/>
          <pc:sldMasterMk cId="3399170406" sldId="2147483648"/>
        </pc:sldMasterMkLst>
        <pc:sldLayoutChg chg="del">
          <pc:chgData name="Pi, Yalong" userId="c9a3dc08-26f0-490d-b190-2780270c58e1" providerId="ADAL" clId="{15216C41-ECB9-4F1A-AFBB-476E78E78E2A}" dt="2025-03-22T19:20:21.744" v="1288" actId="47"/>
          <pc:sldLayoutMkLst>
            <pc:docMk/>
            <pc:sldMasterMk cId="3399170406" sldId="2147483648"/>
            <pc:sldLayoutMk cId="2506537887" sldId="2147483660"/>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03.861"/>
    </inkml:context>
    <inkml:brush xml:id="br0">
      <inkml:brushProperty name="width" value="0.035" units="cm"/>
      <inkml:brushProperty name="height" value="0.035" units="cm"/>
    </inkml:brush>
  </inkml:definitions>
  <inkml:trace contextRef="#ctx0" brushRef="#br0">55 11 13363 0 0,'-5'-5'835'0'0,"-2"0"-353"0"0,7 5-466 0 0,0 0 0 0 0,0 0 0 0 0,0 0 0 0 0,0 0 0 0 0,0 0-1 0 0,0 0 1 0 0,0 0 0 0 0,0 0 0 0 0,0 0 0 0 0,0 0 0 0 0,0 0 0 0 0,0 0 0 0 0,0 0-1 0 0,0 0 1 0 0,0 0 0 0 0,0 0 0 0 0,0 1 0 0 0,0-1 0 0 0,0 0 0 0 0,0 0 0 0 0,0 0-1 0 0,0 0 1 0 0,0 0 0 0 0,0 0 0 0 0,0 0 0 0 0,0 0 0 0 0,0 0 0 0 0,0 0 0 0 0,0 0-1 0 0,0 0 1 0 0,0 0 0 0 0,0 0 0 0 0,0 0 0 0 0,0 0 0 0 0,0 0 0 0 0,-1 0 0 0 0,1 0-1 0 0,0 0 1 0 0,-1 1 144 0 0,-1 0-1 0 0,1 0 0 0 0,-1 0 0 0 0,1 0 1 0 0,0 1-1 0 0,0-1 0 0 0,-1 1 1 0 0,1-1-1 0 0,0 0 0 0 0,-1 4 1 0 0,-3 10-109 0 0,0 2 0 0 0,1-1 0 0 0,1 0 0 0 0,-2 22 1 0 0,1 69 412 0 0,4-78-424 0 0,0 58 237 0 0,15 114-1 0 0,14-20-228 0 0,-2-19 47 0 0,-24-133-81 0 0,-2 36-1 0 0,-1-46-161 0 0,6-30-1727 0 0,-2 3 1014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11.201"/>
    </inkml:context>
    <inkml:brush xml:id="br0">
      <inkml:brushProperty name="width" value="0.035" units="cm"/>
      <inkml:brushProperty name="height" value="0.035" units="cm"/>
    </inkml:brush>
  </inkml:definitions>
  <inkml:trace contextRef="#ctx0" brushRef="#br0">1 66 7370 0 0,'1'-2'248'0'0,"1"0"1"0"0,-1 0-1 0 0,1 1 1 0 0,0-1-1 0 0,-1 1 1 0 0,1 0-1 0 0,0-1 1 0 0,0 1-1 0 0,0 0 1 0 0,0 0-1 0 0,0 0 1 0 0,3-1-1 0 0,33-11 629 0 0,-22 8 78 0 0,10-3-10 0 0,-1 1 0 0 0,47-6 0 0 0,-56 12-712 0 0,0 1 1 0 0,1 1-1 0 0,-1 1 0 0 0,0 0 0 0 0,31 8 0 0 0,-38-8-170 0 0,-2 0 34 0 0,0-1 1 0 0,-1 1-1 0 0,1 1 1 0 0,0-1-1 0 0,-1 1 1 0 0,1 0-1 0 0,9 7 1 0 0,-14-8-69 0 0,1 0 1 0 0,-1 0 0 0 0,0 0 0 0 0,0 1-1 0 0,0-1 1 0 0,0 1 0 0 0,-1-1 0 0 0,1 1-1 0 0,-1 0 1 0 0,1 0 0 0 0,-1 0 0 0 0,0 0-1 0 0,0 0 1 0 0,0 0 0 0 0,0 0 0 0 0,-1 0-1 0 0,1 0 1 0 0,-1 0 0 0 0,0 0-1 0 0,0 4 1 0 0,-1 8-42 0 0,-1 1-1 0 0,0-1 1 0 0,-1 0-1 0 0,0 0 1 0 0,-1-1-1 0 0,-1 1 1 0 0,-8 16 0 0 0,-53 96-124 0 0,50-100-80 0 0,5-9 187 0 0,-24 29-1 0 0,26-38 17 0 0,1 0 0 0 0,1 1 1 0 0,0 0-1 0 0,0 0 0 0 0,1 1 0 0 0,1 0 1 0 0,-9 22-1 0 0,13-32 27 0 0,1 1 0 0 0,0-1-1 0 0,-1 0 1 0 0,1 0 0 0 0,0 0 0 0 0,0 0-1 0 0,0 0 1 0 0,0 0 0 0 0,0 0 0 0 0,0 1-1 0 0,0-1 1 0 0,0 0 0 0 0,1 0 0 0 0,-1 0-1 0 0,0 0 1 0 0,0 0 0 0 0,1 0 0 0 0,-1 0-1 0 0,1 0 1 0 0,-1 0 0 0 0,1 0 0 0 0,0 0-1 0 0,-1 0 1 0 0,1 0 0 0 0,0 0 0 0 0,-1 0-1 0 0,1-1 1 0 0,0 1 0 0 0,0 0 0 0 0,0-1 0 0 0,0 1-1 0 0,0 0 1 0 0,0-1 0 0 0,0 1 0 0 0,0-1-1 0 0,0 1 1 0 0,0-1 0 0 0,0 0 0 0 0,0 0-1 0 0,2 1 1 0 0,5 0 49 0 0,0 0 0 0 0,0-1 1 0 0,0 0-1 0 0,14-1 0 0 0,-14 0-39 0 0,31-3 467 0 0,-1-2 0 0 0,50-14 0 0 0,74-30 1034 0 0,-150 46-1485 0 0,1 0 13 0 0,-10 4-16 0 0,0-1 1 0 0,0 0-1 0 0,0 1 1 0 0,0-1-1 0 0,0-1 0 0 0,0 1 1 0 0,4-2-1 0 0,-7 2-156 0 0,-1 1-1 0 0,1 0 0 0 0,-1 0 1 0 0,1-1-1 0 0,0 1 0 0 0,-1 0 1 0 0,1 0-1 0 0,-1 0 0 0 0,1-1 1 0 0,0 1-1 0 0,-1 0 0 0 0,1 0 0 0 0,-1 0 1 0 0,1 0-1 0 0,-1 0 0 0 0,1 0 1 0 0,-1 0-1 0 0,1 0 0 0 0,-1 0 1 0 0,1 0-1 0 0,-1 0 0 0 0,1 0 1 0 0,0 0-1 0 0,-1 1 0 0 0,0-1 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11.744"/>
    </inkml:context>
    <inkml:brush xml:id="br0">
      <inkml:brushProperty name="width" value="0.035" units="cm"/>
      <inkml:brushProperty name="height" value="0.035" units="cm"/>
    </inkml:brush>
  </inkml:definitions>
  <inkml:trace contextRef="#ctx0" brushRef="#br0">0 0 1840 0 0,'8'8'7815'0'0,"4"-1"-3761"0"0,26 5 25 0 0,-24-11-2949 0 0,17 2 607 0 0,-30-3-1703 0 0,0 0 0 0 0,0 0 0 0 0,0 0 0 0 0,0 1 0 0 0,0-1 0 0 0,0 0-1 0 0,0 1 1 0 0,0-1 0 0 0,0 1 0 0 0,0-1 0 0 0,-1 1 0 0 0,1-1 0 0 0,0 1 0 0 0,0 0 0 0 0,0-1-1 0 0,-1 1 1 0 0,1 0 0 0 0,-1-1 0 0 0,1 1 0 0 0,0 0 0 0 0,-1 0 0 0 0,1 0 0 0 0,0 1 0 0 0,-2 2-449 0 0,1 1 0 0 0,-1 0 0 0 0,0-1 0 0 0,0 1 0 0 0,0-1 0 0 0,0 1 0 0 0,-1-1 0 0 0,-3 7 0 0 0,0-4-1644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11.978"/>
    </inkml:context>
    <inkml:brush xml:id="br0">
      <inkml:brushProperty name="width" value="0.035" units="cm"/>
      <inkml:brushProperty name="height" value="0.035" units="cm"/>
    </inkml:brush>
  </inkml:definitions>
  <inkml:trace contextRef="#ctx0" brushRef="#br0">0 0 11979 0 0,'28'39'4558'0'0,"-9"-16"-2667"0"0,-16-19-1639 0 0,-1-1 0 0 0,1 0-1 0 0,1 0 1 0 0,-1 0 0 0 0,0 0 0 0 0,1-1 0 0 0,-1 1 0 0 0,1-1-1 0 0,4 2 1 0 0,16 2-577 0 0,-23-6 83 0 0,0 0 0 0 0,0-1 0 0 0,1 1 1 0 0,-1 0-1 0 0,0 0 0 0 0,0-1 1 0 0,0 1-1 0 0,1 0 0 0 0,-1-1 0 0 0,0 1 1 0 0,0-1-1 0 0,0 1 0 0 0,0-1 1 0 0,0 0-1 0 0,0 0 0 0 0,1 0 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12.333"/>
    </inkml:context>
    <inkml:brush xml:id="br0">
      <inkml:brushProperty name="width" value="0.035" units="cm"/>
      <inkml:brushProperty name="height" value="0.035" units="cm"/>
    </inkml:brush>
  </inkml:definitions>
  <inkml:trace contextRef="#ctx0" brushRef="#br0">44 82 2304 0 0,'-4'38'6043'0'0,"-5"1"-3838"0"0,-2 8-1844 0 0,5-13-219 0 0,1-8-10 0 0,-3 38 0 0 0,7-58-97 0 0,1 0 0 0 0,0 0 0 0 0,0 0 0 0 0,1 0 0 0 0,0 0 1 0 0,0 0-1 0 0,0 0 0 0 0,1-1 0 0 0,0 1 0 0 0,0 0 0 0 0,5 10 0 0 0,-5-14-3 0 0,0 0-1 0 0,0 0 1 0 0,0 0 0 0 0,0 0-1 0 0,0-1 1 0 0,0 1 0 0 0,1-1-1 0 0,-1 1 1 0 0,1-1 0 0 0,-1 0-1 0 0,1 0 1 0 0,-1 0 0 0 0,1 0-1 0 0,-1 0 1 0 0,1-1 0 0 0,0 1 0 0 0,0-1-1 0 0,-1 0 1 0 0,1 1 0 0 0,0-1-1 0 0,0-1 1 0 0,-1 1 0 0 0,1 0-1 0 0,5-2 1 0 0,2 0 142 0 0,0 0 1 0 0,0-1-1 0 0,0 0 0 0 0,0-1 0 0 0,11-6 1 0 0,0-1 185 0 0,-1-1 1 0 0,0 0 0 0 0,-1-2 0 0 0,0 0 0 0 0,-1-2 0 0 0,0 0 0 0 0,-2 0 0 0 0,0-2 0 0 0,0 0 0 0 0,12-21 0 0 0,-25 34-259 0 0,0-1 0 0 0,0 0 0 0 0,-1 0 0 0 0,1-1 0 0 0,-2 1 0 0 0,1 0 0 0 0,-1-1 0 0 0,0 1 0 0 0,0-1-1 0 0,0 1 1 0 0,-1-1 0 0 0,0 1 0 0 0,0-1 0 0 0,-1 0 0 0 0,0 1 0 0 0,0 0 0 0 0,-1-1 0 0 0,0 1 0 0 0,-3-10 0 0 0,2 11-56 0 0,1-1 0 0 0,-1 1 0 0 0,0 0 0 0 0,0 0 0 0 0,-1 0-1 0 0,1 1 1 0 0,-1-1 0 0 0,0 1 0 0 0,-1 0 0 0 0,1 0 0 0 0,-1 0 0 0 0,1 0 0 0 0,-1 1-1 0 0,0 0 1 0 0,-1 0 0 0 0,1 0 0 0 0,0 1 0 0 0,-1 0 0 0 0,1 0 0 0 0,-1 0 0 0 0,-10-1-1 0 0,12 2-213 0 0,1 1 0 0 0,-1-1 0 0 0,0 1 0 0 0,1 0 0 0 0,-1 0-1 0 0,0 0 1 0 0,0 1 0 0 0,1-1 0 0 0,-1 1 0 0 0,1 0-1 0 0,-1 0 1 0 0,0 0 0 0 0,1 0 0 0 0,0 1 0 0 0,-1 0 0 0 0,1-1-1 0 0,0 1 1 0 0,-5 4 0 0 0,2-1-1742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12.694"/>
    </inkml:context>
    <inkml:brush xml:id="br0">
      <inkml:brushProperty name="width" value="0.035" units="cm"/>
      <inkml:brushProperty name="height" value="0.035" units="cm"/>
    </inkml:brush>
  </inkml:definitions>
  <inkml:trace contextRef="#ctx0" brushRef="#br0">1 93 10594 0 0,'0'16'571'0'0,"3"142"1739"0"0,0-124-2254 0 0,0 0 0 0 0,14 52 0 0 0,-15-77 19 0 0,1-1-1 0 0,-1 0 1 0 0,2 0-1 0 0,-1-1 1 0 0,1 1 0 0 0,0-1-1 0 0,0 1 1 0 0,1-1-1 0 0,0-1 1 0 0,6 8 0 0 0,-7-11 64 0 0,0 1 0 0 0,1-1 0 0 0,-1 0 1 0 0,1 0-1 0 0,-1 0 0 0 0,1-1 0 0 0,0 1 0 0 0,0-1 1 0 0,0 0-1 0 0,0-1 0 0 0,1 1 0 0 0,-1-1 0 0 0,0 0 1 0 0,1 0-1 0 0,-1-1 0 0 0,9 0 0 0 0,7 0 297 0 0,1-2 0 0 0,-1 0 0 0 0,0-1-1 0 0,0-1 1 0 0,31-11 0 0 0,-43 13-255 0 0,-1-1 1 0 0,0-1-1 0 0,0 1 1 0 0,0-1-1 0 0,0-1 1 0 0,0 1-1 0 0,-1-2 1 0 0,0 1-1 0 0,0-1 1 0 0,0 0-1 0 0,-1 0 1 0 0,0 0-1 0 0,0-1 1 0 0,0 0-1 0 0,8-15 1 0 0,-12 16-39 0 0,0 1-1 0 0,-1-1 1 0 0,0 0 0 0 0,0 0 0 0 0,0 0-1 0 0,0 1 1 0 0,-1-1 0 0 0,0 0 0 0 0,-1 0 0 0 0,1 0-1 0 0,-1 0 1 0 0,0 0 0 0 0,0 0 0 0 0,-3-6-1 0 0,-2-7 363 0 0,-1 0 0 0 0,-18-32-1 0 0,7 17-291 0 0,-1 1 0 0 0,-2 1 1 0 0,-2 1-1 0 0,-26-29 0 0 0,44 55-339 0 0,1 1 0 0 0,-1-1-1 0 0,0 1 1 0 0,-1 0 0 0 0,1 1 0 0 0,-1-1 0 0 0,1 1 0 0 0,-1 0 0 0 0,0 0-1 0 0,0 1 1 0 0,-10-3 0 0 0,6 3-394 0 0,1 1 0 0 0,-1 0-1 0 0,0 0 1 0 0,0 1 0 0 0,0 0-1 0 0,0 1 1 0 0,-9 2 0 0 0,-9 2-7391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17.417"/>
    </inkml:context>
    <inkml:brush xml:id="br0">
      <inkml:brushProperty name="width" value="0.035" units="cm"/>
      <inkml:brushProperty name="height" value="0.035" units="cm"/>
    </inkml:brush>
  </inkml:definitions>
  <inkml:trace contextRef="#ctx0" brushRef="#br0">10 69 11979 0 0,'-2'-4'318'0'0,"0"0"1"0"0,1 0-1 0 0,0-1 1 0 0,0 1-1 0 0,0 0 1 0 0,0 0 0 0 0,1 0-1 0 0,-1-8 1 0 0,1 10-272 0 0,1 1 1 0 0,-1 0-1 0 0,0 0 1 0 0,0 0 0 0 0,1 0-1 0 0,-1 0 1 0 0,1 0-1 0 0,-1 0 1 0 0,1 0-1 0 0,-1 0 1 0 0,1 0-1 0 0,-1 0 1 0 0,1 0-1 0 0,0 1 1 0 0,0-1 0 0 0,-1 0-1 0 0,1 0 1 0 0,0 1-1 0 0,0-1 1 0 0,0 0-1 0 0,0 1 1 0 0,0-1-1 0 0,0 1 1 0 0,0-1-1 0 0,0 1 1 0 0,0 0 0 0 0,0-1-1 0 0,0 1 1 0 0,0 0-1 0 0,0 0 1 0 0,0-1-1 0 0,0 1 1 0 0,0 0-1 0 0,0 0 1 0 0,1 0-1 0 0,-1 1 1 0 0,0-1-1 0 0,0 0 1 0 0,2 1 0 0 0,93 3 1225 0 0,-65-3-1149 0 0,0 0 0 0 0,0 2 0 0 0,35 7-1 0 0,-57-8-119 0 0,-1 1-1 0 0,1 0 1 0 0,-1 0-1 0 0,1 0 1 0 0,-1 1-1 0 0,-1 0 1 0 0,1 1-1 0 0,0 0 1 0 0,-1 0-1 0 0,0 1 1 0 0,0 0-1 0 0,-1 0 1 0 0,0 0-1 0 0,0 1 1 0 0,8 11-1 0 0,-12-14-7 0 0,1 1 1 0 0,-1-1-1 0 0,-1 1 1 0 0,1 0-1 0 0,0 0 1 0 0,-1-1-1 0 0,0 1 1 0 0,0 0-1 0 0,-1 0 0 0 0,1 0 1 0 0,-1 1-1 0 0,0-1 1 0 0,-1 0-1 0 0,1 0 1 0 0,-1 0-1 0 0,0 0 1 0 0,0 0-1 0 0,0 0 0 0 0,-1-1 1 0 0,0 1-1 0 0,0 0 1 0 0,-3 4-1 0 0,-6 12-116 0 0,-1 0 0 0 0,-1-1-1 0 0,-20 25 1 0 0,24-34 39 0 0,-84 99-703 0 0,-6 7 500 0 0,77-80 342 0 0,21-34-33 0 0,0 0 1 0 0,-1 0 0 0 0,1 0 0 0 0,1-1-1 0 0,-1 1 1 0 0,0 0 0 0 0,1 0-1 0 0,-1 0 1 0 0,1 0 0 0 0,0 0-1 0 0,0 0 1 0 0,1 4 0 0 0,-1-7-18 0 0,0 1 1 0 0,0-1 0 0 0,0 0-1 0 0,0 1 1 0 0,0-1 0 0 0,1 0-1 0 0,-1 1 1 0 0,0-1 0 0 0,0 1-1 0 0,1-1 1 0 0,-1 0 0 0 0,0 0-1 0 0,0 1 1 0 0,1-1 0 0 0,-1 0-1 0 0,0 1 1 0 0,1-1 0 0 0,-1 0-1 0 0,0 0 1 0 0,1 0 0 0 0,-1 1 0 0 0,1-1-1 0 0,-1 0 1 0 0,0 0 0 0 0,1 0-1 0 0,-1 0 1 0 0,1 0 0 0 0,-1 0-1 0 0,1 0 1 0 0,16-3 216 0 0,11-12 227 0 0,60-45 495 0 0,-32 21-241 0 0,67-35-1 0 0,-101 62-694 0 0,50-23 607 0 0,-63 32-822 0 0,0 0 0 0 0,0 0 0 0 0,0 1 0 0 0,0 0-1 0 0,0 1 1 0 0,14-1 0 0 0,-18 2-1220 0 0,-2 2-375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17.649"/>
    </inkml:context>
    <inkml:brush xml:id="br0">
      <inkml:brushProperty name="width" value="0.035" units="cm"/>
      <inkml:brushProperty name="height" value="0.035" units="cm"/>
    </inkml:brush>
  </inkml:definitions>
  <inkml:trace contextRef="#ctx0" brushRef="#br0">0 18 13827 0 0,'1'-1'200'0'0,"0"-1"-1"0"0,0 1 1 0 0,0 0 0 0 0,1 0 0 0 0,-1 0-1 0 0,0 0 1 0 0,0 0 0 0 0,1 0-1 0 0,-1 0 1 0 0,0 0 0 0 0,1 1 0 0 0,-1-1-1 0 0,1 1 1 0 0,-1-1 0 0 0,3 0-1 0 0,-4 1-192 0 0,1-1 1 0 0,-1 1-1 0 0,1 0 0 0 0,-1 0 0 0 0,1-1 0 0 0,0 1 0 0 0,-1 0 0 0 0,1 0 0 0 0,-1 0 0 0 0,1 0 0 0 0,0 0 1 0 0,-1 0-1 0 0,1 0 0 0 0,0 0 0 0 0,-1 0 0 0 0,1 0 0 0 0,-1 0 0 0 0,1 0 0 0 0,0 0 0 0 0,-1 0 1 0 0,1 0-1 0 0,-1 1 0 0 0,1-1 0 0 0,-1 0 0 0 0,1 1 0 0 0,0-1 0 0 0,-1 0 0 0 0,1 1 0 0 0,-1-1 0 0 0,1 0 1 0 0,-1 1-1 0 0,0-1 0 0 0,1 1 0 0 0,-1-1 0 0 0,1 1 0 0 0,-1-1 0 0 0,0 1 0 0 0,1-1 0 0 0,-1 1 0 0 0,0-1 1 0 0,0 1-1 0 0,0 0 0 0 0,1-1 0 0 0,-1 1 0 0 0,0-1 0 0 0,0 1 0 0 0,0 0 0 0 0,0 0 0 0 0,0 16-1608 0 0,-2-7-4086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17.833"/>
    </inkml:context>
    <inkml:brush xml:id="br0">
      <inkml:brushProperty name="width" value="0.035" units="cm"/>
      <inkml:brushProperty name="height" value="0.035" units="cm"/>
    </inkml:brush>
  </inkml:definitions>
  <inkml:trace contextRef="#ctx0" brushRef="#br0">0 73 13883 0 0,'8'-1'288'0'0,"-1"0"0"0"0,1-1 0 0 0,-1-1 0 0 0,1 1 0 0 0,-1-1 1 0 0,0 0-1 0 0,10-6 0 0 0,8-3-43 0 0,47-23-293 0 0,-69 34-796 0 0,-3 2-270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18.487"/>
    </inkml:context>
    <inkml:brush xml:id="br0">
      <inkml:brushProperty name="width" value="0.035" units="cm"/>
      <inkml:brushProperty name="height" value="0.035" units="cm"/>
    </inkml:brush>
  </inkml:definitions>
  <inkml:trace contextRef="#ctx0" brushRef="#br0">74 2 8754 0 0,'0'0'673'0'0,"0"0"-437"0"0,0-1 365 0 0,-1 19 572 0 0,-1 0 0 0 0,-7 28 1 0 0,2-8-734 0 0,0 6-35 0 0,-40 337 1910 0 0,47-371-2335 0 0,-1 0 0 0 0,1 0 0 0 0,1 0 0 0 0,0 0 0 0 0,0 0 0 0 0,1 0 0 0 0,0 0 0 0 0,5 11 0 0 0,-7-20-12 0 0,0-1 0 0 0,0 0 0 0 0,0 0 0 0 0,0 0 0 0 0,0 0 0 0 0,0 1 0 0 0,0-1 0 0 0,0 0 0 0 0,0 0 0 0 0,1 0 0 0 0,-1 0 0 0 0,0 0 0 0 0,0 0 0 0 0,0 1 0 0 0,0-1 0 0 0,0 0 0 0 0,0 0 0 0 0,0 0 0 0 0,1 0 1 0 0,-1 0-1 0 0,0 0 0 0 0,0 0 0 0 0,0 0 0 0 0,0 0 0 0 0,0 0 0 0 0,1 0 0 0 0,-1 0 0 0 0,0 0 0 0 0,0 1 0 0 0,0-1 0 0 0,0 0 0 0 0,1 0 0 0 0,-1 0 0 0 0,0 0 0 0 0,0-1 0 0 0,0 1 0 0 0,0 0 0 0 0,1 0 0 0 0,-1 0 0 0 0,0 0 0 0 0,0 0 1 0 0,0 0-1 0 0,0 0 0 0 0,0 0 0 0 0,1 0 0 0 0,-1 0 0 0 0,0 0 0 0 0,0 0 0 0 0,0-1 0 0 0,3-2-763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18.781"/>
    </inkml:context>
    <inkml:brush xml:id="br0">
      <inkml:brushProperty name="width" value="0.035" units="cm"/>
      <inkml:brushProperty name="height" value="0.035" units="cm"/>
    </inkml:brush>
  </inkml:definitions>
  <inkml:trace contextRef="#ctx0" brushRef="#br0">15 286 3681 0 0,'-11'169'4794'0'0,"10"-132"-3623"0"0,0-18-962 0 0,0 1 0 0 0,1-1-1 0 0,1 1 1 0 0,1-1 0 0 0,1 1 0 0 0,6 23 0 0 0,-9-42-172 0 0,1 1 0 0 0,0 0 0 0 0,-1 0 0 0 0,1 0 0 0 0,0 0 0 0 0,0-1 0 0 0,0 1 0 0 0,0 0 0 0 0,1-1 0 0 0,-1 1 0 0 0,0-1 1 0 0,1 1-1 0 0,-1-1 0 0 0,1 0 0 0 0,0 0 0 0 0,-1 1 0 0 0,1-1 0 0 0,0 0 0 0 0,2 1 0 0 0,-1-2 40 0 0,0 1-1 0 0,0-1 1 0 0,-1 1 0 0 0,1-1-1 0 0,0 0 1 0 0,0 0 0 0 0,0 0-1 0 0,0 0 1 0 0,0-1 0 0 0,0 1-1 0 0,-1-1 1 0 0,4 0 0 0 0,7-4 305 0 0,0 0 1 0 0,-1-1-1 0 0,0-1 1 0 0,17-11-1 0 0,-29 18-366 0 0,34-23 805 0 0,-1-1 1 0 0,-1-2 0 0 0,37-38-1 0 0,-53 47-489 0 0,0 0 0 0 0,-2-2 0 0 0,0 0 0 0 0,-1-1 0 0 0,-1 0 0 0 0,0-1 0 0 0,9-26 0 0 0,-18 36-225 0 0,0 1 0 0 0,0-1-1 0 0,-1 1 1 0 0,-1-1-1 0 0,0 0 1 0 0,0 1 0 0 0,-1-1-1 0 0,-1 0 1 0 0,0 0-1 0 0,0 1 1 0 0,-5-21 0 0 0,1 16-23 0 0,0 0 1 0 0,0 0 0 0 0,-2 0 0 0 0,0 1 0 0 0,0 0 0 0 0,-1 0-1 0 0,-14-17 1 0 0,19 27-175 0 0,1 1 1 0 0,-1 0-1 0 0,0 0 0 0 0,0 0 1 0 0,0 0-1 0 0,-1 0 0 0 0,1 0 1 0 0,-1 1-1 0 0,1 0 0 0 0,-1 0 1 0 0,0 0-1 0 0,0 0 0 0 0,0 0 0 0 0,0 1 1 0 0,0 0-1 0 0,0 0 0 0 0,0 0 1 0 0,-1 0-1 0 0,1 1 0 0 0,0-1 1 0 0,0 1-1 0 0,-1 0 0 0 0,1 0 1 0 0,0 1-1 0 0,0-1 0 0 0,-1 1 0 0 0,1 0 1 0 0,0 0-1 0 0,0 1 0 0 0,0-1 1 0 0,0 1-1 0 0,0 0 0 0 0,0 0 1 0 0,1 0-1 0 0,-1 0 0 0 0,1 1 0 0 0,-1 0 1 0 0,-3 3-1 0 0,-10 10-1882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04.294"/>
    </inkml:context>
    <inkml:brush xml:id="br0">
      <inkml:brushProperty name="width" value="0.035" units="cm"/>
      <inkml:brushProperty name="height" value="0.035" units="cm"/>
    </inkml:brush>
  </inkml:definitions>
  <inkml:trace contextRef="#ctx0" brushRef="#br0">2 1 11058 0 0,'0'0'40'0'0,"0"0"-1"0"0,0 0 1 0 0,0 0 0 0 0,0 0-1 0 0,0 0 1 0 0,0 0-1 0 0,-1 0 1 0 0,1 0-1 0 0,0 0 1 0 0,0 0 0 0 0,0 0-1 0 0,0 0 1 0 0,0 0-1 0 0,0 1 1 0 0,0-1-1 0 0,0 0 1 0 0,0 0-1 0 0,0 0 1 0 0,0 0 0 0 0,0 0-1 0 0,0 0 1 0 0,0 0-1 0 0,0 0 1 0 0,0 0-1 0 0,0 0 1 0 0,0 1 0 0 0,0-1-1 0 0,0 0 1 0 0,0 0-1 0 0,0 0 1 0 0,0 0-1 0 0,0 0 1 0 0,0 0-1 0 0,0 0 1 0 0,0 0 0 0 0,0 0-1 0 0,0 1 1 0 0,0-1-1 0 0,0 0 1 0 0,0 0-1 0 0,0 0 1 0 0,0 0 0 0 0,0 0-1 0 0,0 0 1 0 0,0 0-1 0 0,0 0 1 0 0,0 0-1 0 0,0 0 1 0 0,0 0-1 0 0,0 1 1 0 0,1-1 0 0 0,-1 0-1 0 0,0 0 1 0 0,0 0-1 0 0,0 0 1 0 0,0 0-1 0 0,0 0 1 0 0,0 0 0 0 0,0 0-1 0 0,0 0 1 0 0,0 0-1 0 0,0 0 1 0 0,1 0-1 0 0,-1 0 1 0 0,12 4 1092 0 0,14 2 93 0 0,1-3-395 0 0,-1-1-1 0 0,1-2 0 0 0,0-1 0 0 0,32-4 0 0 0,16-2-91 0 0,-69 7-707 0 0,-1 0-1 0 0,0 0 1 0 0,0 0-1 0 0,0 1 1 0 0,1-1-1 0 0,-1 1 0 0 0,0 1 1 0 0,0-1-1 0 0,0 1 1 0 0,0-1-1 0 0,-1 1 1 0 0,8 5-1 0 0,-10-6-27 0 0,1 1 0 0 0,-1 0-1 0 0,0 0 1 0 0,0 0 0 0 0,0 0 0 0 0,-1 1-1 0 0,1-1 1 0 0,0 0 0 0 0,-1 1-1 0 0,0-1 1 0 0,1 1 0 0 0,-1 0 0 0 0,0-1-1 0 0,0 1 1 0 0,-1 0 0 0 0,1-1-1 0 0,-1 1 1 0 0,1 0 0 0 0,-1 0 0 0 0,0 0-1 0 0,0 0 1 0 0,0-1 0 0 0,0 1-1 0 0,-1 5 1 0 0,-3 10-1 0 0,0 0 0 0 0,0 0 0 0 0,-2-1 0 0 0,0 1 0 0 0,-10 17 0 0 0,-47 80-625 0 0,-69 97 47 0 0,129-208 601 0 0,1 1 0 0 0,0-1 0 0 0,0 1-1 0 0,0-1 1 0 0,-2 9 0 0 0,3-12-22 0 0,1-1 0 0 0,0 1 1 0 0,0-1-1 0 0,0 1 0 0 0,0-1 0 0 0,0 1 1 0 0,0 0-1 0 0,0-1 0 0 0,0 1 0 0 0,0 0 1 0 0,0-1-1 0 0,0 1 0 0 0,0-1 0 0 0,0 1 1 0 0,0-1-1 0 0,1 1 0 0 0,-1 0 0 0 0,0-1 1 0 0,0 1-1 0 0,1-1 0 0 0,-1 1 0 0 0,0-1 1 0 0,1 1-1 0 0,-1-1 0 0 0,1 1 0 0 0,-1-1 0 0 0,0 0 1 0 0,1 1-1 0 0,-1-1 0 0 0,1 1 0 0 0,-1-1 1 0 0,1 0-1 0 0,-1 0 0 0 0,1 1 0 0 0,0-1 1 0 0,-1 0-1 0 0,1 0 0 0 0,-1 1 0 0 0,1-1 1 0 0,-1 0-1 0 0,1 0 0 0 0,0 0 0 0 0,-1 0 1 0 0,1 0-1 0 0,-1 0 0 0 0,1 0 0 0 0,0 0 1 0 0,-1 0-1 0 0,1 0 0 0 0,-1-1 0 0 0,1 1 0 0 0,0 0 1 0 0,-1 0-1 0 0,1 0 0 0 0,-1-1 0 0 0,1 1 1 0 0,21-6 154 0 0,-1 0 0 0 0,-1-1 0 0 0,32-16 0 0 0,57-37 494 0 0,-34 17-141 0 0,-62 36-925 0 0,39-23 1541 0 0,-29 11-2788 0 0,-6-4-4385 0 0,-14 16-531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19.212"/>
    </inkml:context>
    <inkml:brush xml:id="br0">
      <inkml:brushProperty name="width" value="0.035" units="cm"/>
      <inkml:brushProperty name="height" value="0.035" units="cm"/>
    </inkml:brush>
  </inkml:definitions>
  <inkml:trace contextRef="#ctx0" brushRef="#br0">12 36 1840 0 0,'-1'0'179'0'0,"1"0"-1"0"0,-1 0 0 0 0,0 1 0 0 0,1-1 0 0 0,-1 0 1 0 0,1 1-1 0 0,-1-1 0 0 0,0 0 0 0 0,1 1 0 0 0,-1-1 1 0 0,1 1-1 0 0,-1-1 0 0 0,1 1 0 0 0,0-1 0 0 0,-1 1 1 0 0,1 0-1 0 0,-1-1 0 0 0,1 1 0 0 0,0 0 0 0 0,0-1 1 0 0,-1 1-1 0 0,1-1 0 0 0,0 1 0 0 0,0 0 1 0 0,0 0-1 0 0,0-1 0 0 0,0 1 0 0 0,0 0 0 0 0,0-1 1 0 0,0 1-1 0 0,0 0 0 0 0,0-1 0 0 0,0 1 0 0 0,0 0 1 0 0,0-1-1 0 0,0 1 0 0 0,1 0 0 0 0,-1-1 0 0 0,0 1 1 0 0,1 0-1 0 0,-1-1 0 0 0,1 2 0 0 0,12 14 4234 0 0,-1-9-5647 0 0,-1-5 1778 0 0,1 1-1 0 0,-1-2 0 0 0,1 0 1 0 0,0 0-1 0 0,-1-1 1 0 0,1 0-1 0 0,16-3 1 0 0,85-21 1964 0 0,-62 12-1423 0 0,100-26 375 0 0,-147 37-1489 0 0,0 0 0 0 0,0 0-1 0 0,0 0 1 0 0,0 0 0 0 0,0-1 0 0 0,0 0-1 0 0,-1 1 1 0 0,5-4 0 0 0,-16 6-1722 0 0,2 0 614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21.376"/>
    </inkml:context>
    <inkml:brush xml:id="br0">
      <inkml:brushProperty name="width" value="0.035" units="cm"/>
      <inkml:brushProperty name="height" value="0.035" units="cm"/>
    </inkml:brush>
  </inkml:definitions>
  <inkml:trace contextRef="#ctx0" brushRef="#br0">67 53 12899 0 0,'-1'-1'87'0'0,"-1"0"0"0"0,1 0 0 0 0,0 0 0 0 0,-1 0 0 0 0,1-1 1 0 0,0 1-1 0 0,0 0 0 0 0,0-1 0 0 0,0 1 0 0 0,0 0 0 0 0,0-1 0 0 0,0 1 0 0 0,1-1 1 0 0,-1 0-1 0 0,0 1 0 0 0,1-1 0 0 0,-1 1 0 0 0,1-1 0 0 0,0 0 0 0 0,0 0 1 0 0,-1-2-1 0 0,2 3-27 0 0,-1 0 0 0 0,1 0 0 0 0,0 0 0 0 0,-1 0 0 0 0,1 0 0 0 0,0 0 1 0 0,-1 0-1 0 0,1 0 0 0 0,0 0 0 0 0,0 0 0 0 0,0 0 0 0 0,0 0 0 0 0,0 0 1 0 0,0 1-1 0 0,0-1 0 0 0,1 0 0 0 0,-1 1 0 0 0,0-1 0 0 0,0 1 0 0 0,0-1 0 0 0,1 1 1 0 0,-1 0-1 0 0,0 0 0 0 0,0-1 0 0 0,1 1 0 0 0,-1 0 0 0 0,0 0 0 0 0,0 0 0 0 0,2 0 1 0 0,8 0 56 0 0,0 1 1 0 0,0 0 0 0 0,0 0 0 0 0,0 1 0 0 0,0 1 0 0 0,-1-1 0 0 0,1 2 0 0 0,-1-1 0 0 0,0 2-1 0 0,0-1 1 0 0,0 1 0 0 0,0 1 0 0 0,-1 0 0 0 0,15 12 0 0 0,-21-16-113 0 0,-1 1 0 0 0,0-1 1 0 0,0 0-1 0 0,0 1 0 0 0,0 0 1 0 0,0-1-1 0 0,-1 1 0 0 0,1 0 0 0 0,-1 0 1 0 0,0 0-1 0 0,0 0 0 0 0,0 0 0 0 0,0 0 1 0 0,0 0-1 0 0,0 6 0 0 0,-1-4 1 0 0,0 0 1 0 0,0 0-1 0 0,-1 0 0 0 0,0 0 0 0 0,0 0 0 0 0,0-1 0 0 0,-1 1 0 0 0,1 0 0 0 0,-4 6 1 0 0,-5 6-98 0 0,0-1 0 0 0,-2 0 1 0 0,1 0-1 0 0,-17 16 1 0 0,21-24-35 0 0,-83 78-835 0 0,14-14 442 0 0,74-70 507 0 0,0 0 1 0 0,0 0-1 0 0,0 0 0 0 0,1 0 1 0 0,-1 0-1 0 0,1 1 0 0 0,0-1 0 0 0,-1 1 1 0 0,1-1-1 0 0,0 1 0 0 0,1-1 0 0 0,-2 4 1 0 0,2-5 8 0 0,0 0 1 0 0,0 0-1 0 0,0 0 1 0 0,1 0-1 0 0,-1 0 1 0 0,0 0-1 0 0,0 0 1 0 0,1 0 0 0 0,-1 0-1 0 0,1 0 1 0 0,-1 0-1 0 0,1 0 1 0 0,-1-1-1 0 0,1 1 1 0 0,-1 0-1 0 0,1 0 1 0 0,0-1-1 0 0,0 1 1 0 0,-1 0 0 0 0,1-1-1 0 0,0 1 1 0 0,0-1-1 0 0,0 1 1 0 0,-1-1-1 0 0,1 1 1 0 0,0-1-1 0 0,0 1 1 0 0,0-1-1 0 0,0 0 1 0 0,0 0-1 0 0,0 1 1 0 0,0-1 0 0 0,0 0-1 0 0,0 0 1 0 0,2 0-1 0 0,68 5-141 0 0,-52-5 207 0 0,-1 1-1 0 0,37 7 1 0 0,-23 1 105 0 0,-1 1 0 0 0,38 17 0 0 0,-54-20-10 0 0,-1 0 1 0 0,0 1-1 0 0,0 1 1 0 0,-1 0-1 0 0,0 1 1 0 0,19 18-1 0 0,-30-25-114 0 0,0-1 0 0 0,0 0 0 0 0,0 1 0 0 0,0-1 0 0 0,-1 1 1 0 0,1 0-1 0 0,-1-1 0 0 0,1 1 0 0 0,-1 0 0 0 0,0 0 0 0 0,0 0 0 0 0,-1 0 0 0 0,1 0 0 0 0,0 0 0 0 0,-1 0 0 0 0,0 0 0 0 0,0 4 0 0 0,0-2 4 0 0,-1-1-1 0 0,0 1 0 0 0,0 0 1 0 0,-1-1-1 0 0,1 1 0 0 0,-1-1 1 0 0,0 1-1 0 0,0-1 0 0 0,-1 0 1 0 0,-2 4-1 0 0,-6 6 34 0 0,0 0 0 0 0,-1-1 1 0 0,-1 0-1 0 0,-25 19 0 0 0,1-2-370 0 0,0-2 0 0 0,-2-2 0 0 0,-52 27 0 0 0,71-47-2322 0 0,13-7 1088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21.548"/>
    </inkml:context>
    <inkml:brush xml:id="br0">
      <inkml:brushProperty name="width" value="0.035" units="cm"/>
      <inkml:brushProperty name="height" value="0.035" units="cm"/>
    </inkml:brush>
  </inkml:definitions>
  <inkml:trace contextRef="#ctx0" brushRef="#br0">1 1 14283 0 0,'3'0'1272'0'0,"0"0"-1016"0"0,-1 0-256 0 0,-1 0 0 0 0,1 0 288 0 0,1 0 1 0 0,2 1 7 0 0,3-1 0 0 0,1 4-184 0 0,1-4-40 0 0,-2 1-8 0 0,-2-1 0 0 0,-3 0-224 0 0,-1-1-56 0 0,-5-1-232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21.720"/>
    </inkml:context>
    <inkml:brush xml:id="br0">
      <inkml:brushProperty name="width" value="0.035" units="cm"/>
      <inkml:brushProperty name="height" value="0.035" units="cm"/>
    </inkml:brush>
  </inkml:definitions>
  <inkml:trace contextRef="#ctx0" brushRef="#br0">2 1 9218 0 0,'-2'6'816'0'0,"2"-1"-656"0"0,3-2-160 0 0,-1-1 0 0 0,0-1 1048 0 0,1 1 169 0 0,0 3 39 0 0,3 2 8 0 0,4 1-752 0 0,-1 4-160 0 0,3-4-24 0 0,-1-5-7 0 0,0 0-321 0 0,0-3-193 0 0,-3 0 33 0 0,2-3-4168 0 0,-1-4-834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21.936"/>
    </inkml:context>
    <inkml:brush xml:id="br0">
      <inkml:brushProperty name="width" value="0.035" units="cm"/>
      <inkml:brushProperty name="height" value="0.035" units="cm"/>
    </inkml:brush>
  </inkml:definitions>
  <inkml:trace contextRef="#ctx0" brushRef="#br0">153 1 14283 0 0,'2'6'396'0'0,"-1"1"0"0"0,0-1 0 0 0,0 1 0 0 0,-1 0 1 0 0,0 0-1 0 0,0-1 0 0 0,0 1 0 0 0,-3 13 0 0 0,-16 54-640 0 0,14-60 396 0 0,-54 157-166 0 0,-3 7-236 0 0,60-171-210 0 0,0 0 0 0 0,0 1 0 0 0,1-1 1 0 0,0 0-1 0 0,0 0 0 0 0,1 0 0 0 0,0 1 0 0 0,0 7 1 0 0,2-5-1012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22.075"/>
    </inkml:context>
    <inkml:brush xml:id="br0">
      <inkml:brushProperty name="width" value="0.035" units="cm"/>
      <inkml:brushProperty name="height" value="0.035" units="cm"/>
    </inkml:brush>
  </inkml:definitions>
  <inkml:trace contextRef="#ctx0" brushRef="#br0">0 0 11058 0 0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34.081"/>
    </inkml:context>
    <inkml:brush xml:id="br0">
      <inkml:brushProperty name="width" value="0.035" units="cm"/>
      <inkml:brushProperty name="height" value="0.035" units="cm"/>
    </inkml:brush>
  </inkml:definitions>
  <inkml:trace contextRef="#ctx0" brushRef="#br0">88 142 5065 0 0,'0'0'150'0'0,"0"0"0"0"0,-1 0 0 0 0,1-1-1 0 0,0 1 1 0 0,-1 0 0 0 0,1 0 0 0 0,-1 0 0 0 0,1-1 0 0 0,0 1-1 0 0,-1 0 1 0 0,1 0 0 0 0,-1 0 0 0 0,1 0 0 0 0,0 0-1 0 0,-1 0 1 0 0,1 0 0 0 0,-1 0 0 0 0,1 0 0 0 0,-1 0 0 0 0,1 0-1 0 0,0 0 1 0 0,-1 0 0 0 0,1 0 0 0 0,-1 0 0 0 0,1 0 0 0 0,0 1-1 0 0,-1-1 1 0 0,1 0 0 0 0,-1 0 0 0 0,1 1 0 0 0,-15 12 2893 0 0,-7 21-1564 0 0,15-23-1439 0 0,2 0-1 0 0,0 0 0 0 0,0 1 1 0 0,1 0-1 0 0,1 0 0 0 0,0 0 0 0 0,0 0 1 0 0,-1 19-1 0 0,4-24-29 0 0,0 0 0 0 0,1-1 0 0 0,-1 1-1 0 0,1-1 1 0 0,0 1 0 0 0,1 0 0 0 0,0-1 0 0 0,0 0 0 0 0,0 1-1 0 0,1-1 1 0 0,0 0 0 0 0,0 0 0 0 0,0-1 0 0 0,1 1 0 0 0,0 0-1 0 0,0-1 1 0 0,7 7 0 0 0,0-1-17 0 0,1 0-1 0 0,0-1 0 0 0,0 0 1 0 0,1-1-1 0 0,1-1 0 0 0,22 12 1 0 0,-25-16 5 0 0,0 0 0 0 0,0 0 0 0 0,1-1 0 0 0,-1-1 0 0 0,1 0 1 0 0,-1 0-1 0 0,1-1 0 0 0,0-1 0 0 0,19-1 0 0 0,-13-1 33 0 0,0 0 0 0 0,0-1 0 0 0,-1-1 0 0 0,1-1 0 0 0,-1-1 0 0 0,0 0 0 0 0,17-9 0 0 0,-22 8 152 0 0,0 0 0 0 0,0-1 0 0 0,-1 0 0 0 0,1-1 0 0 0,-2 0 0 0 0,0-1 0 0 0,0 0 0 0 0,0-1 0 0 0,12-18 0 0 0,-12 13 152 0 0,0 0 1 0 0,0-1-1 0 0,-2 0 0 0 0,0 0 0 0 0,-1 0 1 0 0,-1-1-1 0 0,7-32 0 0 0,-12 41-211 0 0,0 0 0 0 0,0 0 0 0 0,0 0 0 0 0,-1-1 0 0 0,-1 1 0 0 0,0 0 0 0 0,0 0 0 0 0,-1 0 0 0 0,0 0 0 0 0,0 0 0 0 0,-1 0 0 0 0,0 1 0 0 0,-1-1 0 0 0,0 1 0 0 0,0 0 0 0 0,0 0 0 0 0,-11-13 0 0 0,12 17-80 0 0,1 1 1 0 0,-1 0-1 0 0,0 0 0 0 0,0 0 0 0 0,-1 0 0 0 0,1 0 0 0 0,-1 1 0 0 0,1-1 0 0 0,-1 1 0 0 0,0 0 0 0 0,0 0 0 0 0,0 1 1 0 0,0-1-1 0 0,0 1 0 0 0,-7-2 0 0 0,5 3-41 0 0,1-1-1 0 0,-1 1 1 0 0,0 1 0 0 0,1-1-1 0 0,-1 1 1 0 0,0 0 0 0 0,1 0-1 0 0,-1 0 1 0 0,1 1 0 0 0,-8 3-1 0 0,-6 4-421 0 0,1 2 0 0 0,0 0 0 0 0,1 0-1 0 0,0 2 1 0 0,-19 18 0 0 0,8-6-1184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36.427"/>
    </inkml:context>
    <inkml:brush xml:id="br0">
      <inkml:brushProperty name="width" value="0.035" units="cm"/>
      <inkml:brushProperty name="height" value="0.035" units="cm"/>
    </inkml:brush>
  </inkml:definitions>
  <inkml:trace contextRef="#ctx0" brushRef="#br0">89 120 5529 0 0,'-4'-3'525'0'0,"1"1"-506"0"0,1 1-1 0 0,0-1 1 0 0,-1 1-1 0 0,1-1 1 0 0,0 1-1 0 0,0-1 1 0 0,0 0-1 0 0,1 0 1 0 0,-1 0-1 0 0,0 0 1 0 0,-2-5-1 0 0,2-9 4744 0 0,2 13-4579 0 0,1 0 1 0 0,-1 1-1 0 0,1-1 0 0 0,-1 0 0 0 0,1 1 0 0 0,0-1 0 0 0,0 1 0 0 0,0 0 1 0 0,0-1-1 0 0,0 1 0 0 0,1 0 0 0 0,-1-1 0 0 0,1 1 0 0 0,-1 0 0 0 0,1 0 0 0 0,0 0 1 0 0,0 0-1 0 0,0 1 0 0 0,0-1 0 0 0,4-2 0 0 0,0 1 61 0 0,0 1 0 0 0,0 0-1 0 0,1 0 1 0 0,-1 0 0 0 0,1 1 0 0 0,0 0-1 0 0,8-1 1 0 0,14-1 153 0 0,-9 0-162 0 0,0 1-1 0 0,1 0 1 0 0,-1 2-1 0 0,33 3 1 0 0,-52-3-228 0 0,-1 0 0 0 0,1 1-1 0 0,0-1 1 0 0,-1 0 0 0 0,1 0 0 0 0,-1 0 0 0 0,1 0 0 0 0,-1 1 0 0 0,1-1-1 0 0,-1 0 1 0 0,1 1 0 0 0,-1-1 0 0 0,1 0 0 0 0,-1 1 0 0 0,1-1-1 0 0,-1 0 1 0 0,1 1 0 0 0,-1-1 0 0 0,0 1 0 0 0,1-1 0 0 0,-1 1-1 0 0,0-1 1 0 0,1 1 0 0 0,-1-1 0 0 0,0 1 0 0 0,0 0 0 0 0,0-1 0 0 0,1 1-1 0 0,-1-1 1 0 0,0 1 0 0 0,0 0 0 0 0,0 1 0 0 0,0 1 0 0 0,-1-1 0 0 0,1 0 0 0 0,0 0 0 0 0,-1 0 0 0 0,0 1 0 0 0,1-1 0 0 0,-1 0 0 0 0,-1 2 0 0 0,-27 41 39 0 0,28-43-33 0 0,-240 287-1573 0 0,236-284 1516 0 0,-23 29-25 0 0,27-32 48 0 0,0-1 1 0 0,-1 1-1 0 0,1 0 0 0 0,0 0 1 0 0,0 0-1 0 0,0 0 1 0 0,0 0-1 0 0,1 0 0 0 0,-1 0 1 0 0,1 0-1 0 0,-1 0 0 0 0,1 0 1 0 0,0 0-1 0 0,-1 1 1 0 0,1 3-1 0 0,1-6-7 0 0,0 1 0 0 0,-1 0 0 0 0,1-1 0 0 0,0 1 0 0 0,0-1 0 0 0,-1 1 0 0 0,1-1 0 0 0,0 1 1 0 0,0-1-1 0 0,0 0 0 0 0,-1 1 0 0 0,1-1 0 0 0,0 0 0 0 0,0 0 0 0 0,0 0 0 0 0,0 1 0 0 0,0-1 0 0 0,0 0 0 0 0,-1 0 0 0 0,1 0 0 0 0,2-1 0 0 0,19 0-371 0 0,34-5 685 0 0,-1 2-1 0 0,1 2 1 0 0,68 8-1 0 0,-113-5-88 0 0,1 1 0 0 0,-1 1 0 0 0,15 5 0 0 0,-23-7-145 0 0,-1-1 0 0 0,1 1 1 0 0,-1 0-1 0 0,1 0 0 0 0,-1 1 1 0 0,1-1-1 0 0,-1 0 0 0 0,0 1 1 0 0,0 0-1 0 0,0-1 0 0 0,0 1 1 0 0,0 0-1 0 0,0 0 1 0 0,0 0-1 0 0,-1 0 0 0 0,1 0 1 0 0,-1 0-1 0 0,1 1 0 0 0,-1-1 1 0 0,1 4-1 0 0,-1-3-6 0 0,-1 0 1 0 0,-1-1-1 0 0,1 1 0 0 0,0-1 1 0 0,-1 1-1 0 0,1 0 0 0 0,-1-1 0 0 0,0 1 1 0 0,0-1-1 0 0,0 0 0 0 0,0 1 1 0 0,0-1-1 0 0,0 0 0 0 0,-1 1 1 0 0,1-1-1 0 0,-1 0 0 0 0,0 0 1 0 0,1 0-1 0 0,-1 0 0 0 0,-2 1 1 0 0,-5 5 65 0 0,0 0 1 0 0,-20 12 0 0 0,-178 110 160 0 0,206-130-289 0 0,-11 9-694 0 0,-1-2-1 0 0,0 1 1 0 0,0-2-1 0 0,-18 7 1 0 0,23-11-1187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36.818"/>
    </inkml:context>
    <inkml:brush xml:id="br0">
      <inkml:brushProperty name="width" value="0.035" units="cm"/>
      <inkml:brushProperty name="height" value="0.035" units="cm"/>
    </inkml:brush>
  </inkml:definitions>
  <inkml:trace contextRef="#ctx0" brushRef="#br0">0 21 2761 0 0,'7'-5'584'0'0,"-2"-2"6149"0"0,2-2 2845 0 0,-6 16-7689 0 0,1 3-2210 0 0,3 20 404 0 0,0-12-6576 0 0,-2-11 113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37.048"/>
    </inkml:context>
    <inkml:brush xml:id="br0">
      <inkml:brushProperty name="width" value="0.035" units="cm"/>
      <inkml:brushProperty name="height" value="0.035" units="cm"/>
    </inkml:brush>
  </inkml:definitions>
  <inkml:trace contextRef="#ctx0" brushRef="#br0">0 0 6913 0 0,'3'2'911'0'0,"-1"0"0"0"0,1 0 0 0 0,0 0 0 0 0,0-1 0 0 0,0 1 0 0 0,0-1-1 0 0,0 0 1 0 0,0 0 0 0 0,5 1 0 0 0,6 3-217 0 0,-8-2-462 0 0,0 0 0 0 0,0 0 1 0 0,0 0-1 0 0,0 1 1 0 0,-1 0-1 0 0,8 7 1 0 0,-11-9-302 0 0,-1 0 0 0 0,1 0 0 0 0,-1 0 0 0 0,1 0 0 0 0,-1 1 0 0 0,0-1 0 0 0,1 0 0 0 0,-1 0 0 0 0,0 1 0 0 0,-1-1 0 0 0,1 1-1 0 0,0-1 1 0 0,-1 1 0 0 0,1-1 0 0 0,-1 1 0 0 0,0 0 0 0 0,0-1 0 0 0,0 1 0 0 0,-1 4 0 0 0,-1-2-1170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04.497"/>
    </inkml:context>
    <inkml:brush xml:id="br0">
      <inkml:brushProperty name="width" value="0.035" units="cm"/>
      <inkml:brushProperty name="height" value="0.035" units="cm"/>
    </inkml:brush>
  </inkml:definitions>
  <inkml:trace contextRef="#ctx0" brushRef="#br0">1 30 9674 0 0,'4'-4'940'0'0,"0"1"1"0"0,1 0-1 0 0,-1 0 1 0 0,1 1-1 0 0,0 0 0 0 0,8-4 1 0 0,17 0 646 0 0,-30 6-1608 0 0,0 0 0 0 0,1 0 0 0 0,-1 0 0 0 0,0 0 0 0 0,0 0 1 0 0,0 0-1 0 0,1 0 0 0 0,-1 0 0 0 0,0 0 0 0 0,0 0 0 0 0,0 0 0 0 0,0 0 1 0 0,1 0-1 0 0,-1 0 0 0 0,0 1 0 0 0,0-1 0 0 0,0 0 0 0 0,0 0 0 0 0,1 0 0 0 0,-1 0 1 0 0,0 0-1 0 0,0 0 0 0 0,0 1 0 0 0,0-1 0 0 0,0 0 0 0 0,0 0 0 0 0,0 0 0 0 0,0 0 1 0 0,1 1-1 0 0,-1-1 0 0 0,0 0 0 0 0,0 0 0 0 0,0 0 0 0 0,0 0 0 0 0,0 1 0 0 0,0-1 1 0 0,0 0-1 0 0,0 0 0 0 0,0 1 0 0 0,1 2-520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40.369"/>
    </inkml:context>
    <inkml:brush xml:id="br0">
      <inkml:brushProperty name="width" value="0.035" units="cm"/>
      <inkml:brushProperty name="height" value="0.035" units="cm"/>
    </inkml:brush>
  </inkml:definitions>
  <inkml:trace contextRef="#ctx0" brushRef="#br0">56 16 6913 0 0,'-2'-15'7802'0'0,"-3"29"-6374"0"0,-4 34-1517 0 0,-15 467 793 0 0,16-330-514 0 0,0-126-2866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40.696"/>
    </inkml:context>
    <inkml:brush xml:id="br0">
      <inkml:brushProperty name="width" value="0.035" units="cm"/>
      <inkml:brushProperty name="height" value="0.035" units="cm"/>
    </inkml:brush>
  </inkml:definitions>
  <inkml:trace contextRef="#ctx0" brushRef="#br0">0 129 2304 0 0,'1'-1'234'0'0,"0"0"0"0"0,0 0-1 0 0,0 1 1 0 0,1-1-1 0 0,-1 0 1 0 0,0 1-1 0 0,0-1 1 0 0,0 1-1 0 0,0-1 1 0 0,1 1-1 0 0,-1-1 1 0 0,0 1-1 0 0,1 0 1 0 0,-1-1-1 0 0,0 1 1 0 0,0 0-1 0 0,1 0 1 0 0,-1 0 0 0 0,0 0-1 0 0,1 0 1 0 0,-1 1-1 0 0,0-1 1 0 0,1 0-1 0 0,-1 1 1 0 0,0-1-1 0 0,0 0 1 0 0,1 1-1 0 0,-1 0 1 0 0,0-1-1 0 0,0 1 1 0 0,0 0-1 0 0,0-1 1 0 0,0 1-1 0 0,0 0 1 0 0,0 0 0 0 0,0 0-1 0 0,0 0 1 0 0,0 0-1 0 0,-1 0 1 0 0,2 2-1 0 0,1 2-9 0 0,1 0 0 0 0,-2 0 1 0 0,1 0-1 0 0,-1 1 0 0 0,1 0 0 0 0,-1-1 0 0 0,2 12 0 0 0,2 56 847 0 0,-6-61-1079 0 0,1 1 0 0 0,0-1 0 0 0,0 1 0 0 0,1-1 0 0 0,1 0 0 0 0,0 0 0 0 0,0 0 0 0 0,1 0 0 0 0,8 16 0 0 0,-11-27 30 0 0,0 1 0 0 0,0-1-1 0 0,1 0 1 0 0,-1 1 0 0 0,0-1-1 0 0,0 0 1 0 0,1 0 0 0 0,-1 1-1 0 0,1-1 1 0 0,-1 0 0 0 0,1-1 0 0 0,-1 1-1 0 0,1 0 1 0 0,0 0 0 0 0,-1-1-1 0 0,1 1 1 0 0,0-1 0 0 0,3 1 0 0 0,-1 0 14 0 0,0-1 0 0 0,0 0 0 0 0,-1-1 0 0 0,1 1 0 0 0,0-1 0 0 0,0 1 0 0 0,0-1 0 0 0,5-2 0 0 0,0-1 140 0 0,0 0 0 0 0,-1 0 0 0 0,0 0-1 0 0,0-1 1 0 0,0-1 0 0 0,12-9-1 0 0,-6 0 163 0 0,0 0 0 0 0,-1-1 0 0 0,-1-1 0 0 0,0 0 0 0 0,-1 0 0 0 0,-1-1-1 0 0,-1-1 1 0 0,0 0 0 0 0,-1 0 0 0 0,7-27 0 0 0,-14 38-173 0 0,0 1-1 0 0,0 0 1 0 0,-1-1 0 0 0,0 0 0 0 0,-1 1-1 0 0,1-1 1 0 0,-1 1 0 0 0,0 0 0 0 0,-1-1-1 0 0,0 1 1 0 0,-4-10 0 0 0,5 14-142 0 0,0-1-1 0 0,-1 1 1 0 0,0 0 0 0 0,1 0 0 0 0,-1 0-1 0 0,0 0 1 0 0,0 0 0 0 0,0 1 0 0 0,-1-1-1 0 0,1 0 1 0 0,-1 1 0 0 0,1 0 0 0 0,-1 0-1 0 0,0 0 1 0 0,0 0 0 0 0,0 0 0 0 0,0 0-1 0 0,0 1 1 0 0,-1-1 0 0 0,1 1 0 0 0,0 0-1 0 0,-1 0 1 0 0,1 0 0 0 0,0 1 0 0 0,-1-1-1 0 0,-3 0 1 0 0,5 2-184 0 0,1-1 0 0 0,-1 0-1 0 0,1 0 1 0 0,-1 0 0 0 0,1 1 0 0 0,-1-1-1 0 0,1 1 1 0 0,-1-1 0 0 0,1 1 0 0 0,0-1 0 0 0,-1 1-1 0 0,1 0 1 0 0,0 0 0 0 0,-1 0 0 0 0,1 0-1 0 0,0 0 1 0 0,0 0 0 0 0,0 0 0 0 0,0 0-1 0 0,0 0 1 0 0,0 0 0 0 0,0 1 0 0 0,0-1-1 0 0,1 0 1 0 0,-1 1 0 0 0,0-1 0 0 0,1 1-1 0 0,-1-1 1 0 0,1 0 0 0 0,-1 1 0 0 0,1-1-1 0 0,0 3 1 0 0,-2 6-1517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40.990"/>
    </inkml:context>
    <inkml:brush xml:id="br0">
      <inkml:brushProperty name="width" value="0.035" units="cm"/>
      <inkml:brushProperty name="height" value="0.035" units="cm"/>
    </inkml:brush>
  </inkml:definitions>
  <inkml:trace contextRef="#ctx0" brushRef="#br0">1 71 8754 0 0,'0'1'428'0'0,"0"1"1"0"0,0-1 0 0 0,1 0-1 0 0,-1 0 1 0 0,0 1-1 0 0,1-1 1 0 0,-1 0-1 0 0,1 0 1 0 0,0 0-1 0 0,-1 0 1 0 0,1 0 0 0 0,0 0-1 0 0,0 0 1 0 0,-1 0-1 0 0,1 0 1 0 0,0 0-1 0 0,0 0 1 0 0,0-1-1 0 0,0 1 1 0 0,0 0 0 0 0,2 0-1 0 0,26 13 1083 0 0,-20-11-1314 0 0,-4-1-63 0 0,1 0 0 0 0,0-1 1 0 0,-1 0-1 0 0,1 0 0 0 0,0 0 1 0 0,0-1-1 0 0,0 1 0 0 0,8-2 1 0 0,49-8 509 0 0,-46 6-486 0 0,27-7 408 0 0,0-2 0 0 0,67-27 0 0 0,9-4 118 0 0,-104 41-797 0 0,-30 4-6360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41.783"/>
    </inkml:context>
    <inkml:brush xml:id="br0">
      <inkml:brushProperty name="width" value="0.035" units="cm"/>
      <inkml:brushProperty name="height" value="0.035" units="cm"/>
    </inkml:brush>
  </inkml:definitions>
  <inkml:trace contextRef="#ctx0" brushRef="#br0">37 34 11290 0 0,'0'-1'62'0'0,"0"0"-1"0"0,0 0 0 0 0,0 0 0 0 0,0 0 0 0 0,1 0 0 0 0,-1 0 0 0 0,0 0 0 0 0,1 0 0 0 0,-1 0 0 0 0,1 0 0 0 0,-1 1 1 0 0,1-1-1 0 0,-1 0 0 0 0,1 0 0 0 0,-1 0 0 0 0,1 1 0 0 0,0-1 0 0 0,-1 0 0 0 0,1 1 0 0 0,0-1 0 0 0,1 0 0 0 0,24-9 1371 0 0,-16 8-1020 0 0,-1 1 0 0 0,0 0 0 0 0,18 1 0 0 0,-11 1 1 0 0,0 1 1 0 0,-1 1-1 0 0,23 7 0 0 0,-30-8-222 0 0,-1 1 0 0 0,1 0 1 0 0,-1 1-1 0 0,0 0 0 0 0,0 0 0 0 0,0 0 1 0 0,0 1-1 0 0,9 8 0 0 0,-15-11-161 0 0,1 0-1 0 0,-1-1 1 0 0,0 1 0 0 0,0 0 0 0 0,0 0-1 0 0,-1 0 1 0 0,1 0 0 0 0,0 0-1 0 0,-1 0 1 0 0,1 1 0 0 0,-1-1-1 0 0,0 0 1 0 0,1 0 0 0 0,-1 0-1 0 0,0 0 1 0 0,0 0 0 0 0,-1 1-1 0 0,1-1 1 0 0,0 0 0 0 0,-1 0 0 0 0,1 0-1 0 0,-1 0 1 0 0,0 0 0 0 0,0 0-1 0 0,1 0 1 0 0,-1 0 0 0 0,-2 2-1 0 0,-3 7-24 0 0,-1 0-1 0 0,0 0 1 0 0,-9 11 0 0 0,15-21-3 0 0,-16 17-117 0 0,0 0-1 0 0,-2-1 0 0 0,1-1 1 0 0,-23 14-1 0 0,16-12-21 0 0,1 1-1 0 0,-23 24 0 0 0,44-40 102 0 0,-25 30-370 0 0,26-30 371 0 0,1-1 1 0 0,-1 0-1 0 0,1 0 0 0 0,0 1 1 0 0,0-1-1 0 0,0 0 1 0 0,0 1-1 0 0,0-1 0 0 0,0 1 1 0 0,1 0-1 0 0,-1-1 1 0 0,1 1-1 0 0,0 0 0 0 0,0 2 1 0 0,0-4 0 0 0,1 1 1 0 0,-1-1 0 0 0,1 1-1 0 0,0-1 1 0 0,0 0 0 0 0,0 1-1 0 0,0-1 1 0 0,0 0 0 0 0,0 0-1 0 0,0 1 1 0 0,0-1 0 0 0,0 0-1 0 0,0 0 1 0 0,0 0 0 0 0,1-1-1 0 0,-1 1 1 0 0,0 0 0 0 0,3 0-1 0 0,30 14-323 0 0,-23-10 362 0 0,75 24-154 0 0,-65-23 520 0 0,-1 0 1 0 0,0 2 0 0 0,0 0-1 0 0,-1 1 1 0 0,27 17 0 0 0,-44-25-304 0 0,0 0 0 0 0,0 1-1 0 0,-1-1 1 0 0,1 0 0 0 0,-1 1 0 0 0,1-1 0 0 0,-1 1 0 0 0,0 0 0 0 0,1 0 0 0 0,-1-1 0 0 0,0 1 0 0 0,0 0 0 0 0,0 0-1 0 0,-1 0 1 0 0,1 0 0 0 0,0 0 0 0 0,-1 0 0 0 0,1 0 0 0 0,-1 0 0 0 0,1 4 0 0 0,-2-3-4 0 0,1 1-1 0 0,-1-1 1 0 0,1 1 0 0 0,-1-1 0 0 0,0 0 0 0 0,-1 0-1 0 0,1 1 1 0 0,0-1 0 0 0,-1 0 0 0 0,0 0-1 0 0,-3 4 1 0 0,-5 5-63 0 0,0 0 0 0 0,-1-1-1 0 0,0 0 1 0 0,-19 13 0 0 0,15-14-850 0 0,0 1 0 0 0,-1-2 0 0 0,0 0 0 0 0,-31 12 0 0 0,43-20-845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41.999"/>
    </inkml:context>
    <inkml:brush xml:id="br0">
      <inkml:brushProperty name="width" value="0.035" units="cm"/>
      <inkml:brushProperty name="height" value="0.035" units="cm"/>
    </inkml:brush>
  </inkml:definitions>
  <inkml:trace contextRef="#ctx0" brushRef="#br0">1 1 11522 0 0,'9'8'5419'0'0,"-8"-7"-5266"0"0,-1 0 1 0 0,1-1-1 0 0,-1 1 1 0 0,1 0-1 0 0,0 0 1 0 0,-1-1-1 0 0,1 1 1 0 0,0 0-1 0 0,0-1 1 0 0,-1 1-1 0 0,1-1 1 0 0,0 1-1 0 0,0-1 1 0 0,0 1-1 0 0,0-1 1 0 0,0 1-1 0 0,0-1 1 0 0,0 0-1 0 0,2 1 1 0 0,21 2-2421 0 0,-18-3 1255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42.190"/>
    </inkml:context>
    <inkml:brush xml:id="br0">
      <inkml:brushProperty name="width" value="0.035" units="cm"/>
      <inkml:brushProperty name="height" value="0.035" units="cm"/>
    </inkml:brush>
  </inkml:definitions>
  <inkml:trace contextRef="#ctx0" brushRef="#br0">0 1 16620 0 0,'4'3'124'0'0,"-1"0"0"0"0,1 0 1 0 0,-1 0-1 0 0,1-1 1 0 0,0 1-1 0 0,0-1 0 0 0,0 0 1 0 0,0 0-1 0 0,0-1 1 0 0,1 1-1 0 0,-1-1 0 0 0,0 0 1 0 0,6 1-1 0 0,-3-7-1957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42.595"/>
    </inkml:context>
    <inkml:brush xml:id="br0">
      <inkml:brushProperty name="width" value="0.035" units="cm"/>
      <inkml:brushProperty name="height" value="0.035" units="cm"/>
    </inkml:brush>
  </inkml:definitions>
  <inkml:trace contextRef="#ctx0" brushRef="#br0">186 7 14659 0 0,'0'-1'31'0'0,"0"1"0"0"0,0 0-1 0 0,0 0 1 0 0,0 0 0 0 0,0-1-1 0 0,0 1 1 0 0,0 0 0 0 0,0 0 0 0 0,0 0-1 0 0,0-1 1 0 0,0 1 0 0 0,0 0-1 0 0,0 0 1 0 0,-1 0 0 0 0,1-1 0 0 0,0 1-1 0 0,0 0 1 0 0,0 0 0 0 0,0 0-1 0 0,0 0 1 0 0,0-1 0 0 0,0 1 0 0 0,-1 0-1 0 0,1 0 1 0 0,0 0 0 0 0,0 0-1 0 0,0 0 1 0 0,0-1 0 0 0,0 1 0 0 0,-1 0-1 0 0,1 0 1 0 0,0 0 0 0 0,0 0-1 0 0,0 0 1 0 0,-1 0 0 0 0,1 0 0 0 0,0 0-1 0 0,0 0 1 0 0,0 0 0 0 0,-1 0-1 0 0,1 0 1 0 0,0 0 0 0 0,0 0 0 0 0,0 0-1 0 0,-1 0 1 0 0,-12 6 635 0 0,-18 20-118 0 0,26-22-305 0 0,-11 11-57 0 0,0 0-1 0 0,1 1 1 0 0,0 0 0 0 0,1 1-1 0 0,-20 34 1 0 0,30-45-187 0 0,1 0 0 0 0,1 0 0 0 0,-1 0 0 0 0,1 0-1 0 0,1 1 1 0 0,-1-1 0 0 0,1 0 0 0 0,0 1 0 0 0,0 0 0 0 0,1 8 0 0 0,0-10 1 0 0,1 0 1 0 0,0 0-1 0 0,0 0 0 0 0,0 0 0 0 0,1 0 1 0 0,-1 0-1 0 0,1-1 0 0 0,1 1 1 0 0,-1-1-1 0 0,1 1 0 0 0,-1-1 1 0 0,1 0-1 0 0,0 0 0 0 0,1 0 1 0 0,4 4-1 0 0,-1-2-5 0 0,0 0 0 0 0,0-1-1 0 0,1 0 1 0 0,-1 0 0 0 0,1-1 0 0 0,1 0 0 0 0,-1 0 0 0 0,1-1-1 0 0,-1 0 1 0 0,1-1 0 0 0,0 1 0 0 0,9 0 0 0 0,11 0 121 0 0,0 0-1 0 0,43-3 1 0 0,-53-1 72 0 0,0-1 0 0 0,0-1 0 0 0,0 0 0 0 0,0-2 0 0 0,32-11 0 0 0,-40 11 26 0 0,0 0 0 0 0,0 0-1 0 0,0-1 1 0 0,-1 0 0 0 0,0-1 0 0 0,0 0-1 0 0,-1 0 1 0 0,1-1 0 0 0,-2-1 0 0 0,12-12-1 0 0,-19 19-229 0 0,1 0 0 0 0,0 0 0 0 0,-1-1 0 0 0,0 1 0 0 0,0 0 0 0 0,0-1 0 0 0,0 1 0 0 0,0 0 0 0 0,0-1 0 0 0,0 1 0 0 0,-1-1 0 0 0,1 0 0 0 0,-1 1 0 0 0,0-1 0 0 0,0 1 0 0 0,0-1 0 0 0,0 1 0 0 0,0-1 0 0 0,-1 0 0 0 0,0-4 0 0 0,-2 0-340 0 0,-1-1 0 0 0,1 1-1 0 0,-1 0 1 0 0,0 1 0 0 0,-8-10-1 0 0,3 3-360 0 0,-3-5-1361 0 0,-13-29-1 0 0,23 44 1667 0 0,-7-15-5005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42.795"/>
    </inkml:context>
    <inkml:brush xml:id="br0">
      <inkml:brushProperty name="width" value="0.035" units="cm"/>
      <inkml:brushProperty name="height" value="0.035" units="cm"/>
    </inkml:brush>
  </inkml:definitions>
  <inkml:trace contextRef="#ctx0" brushRef="#br0">161 1 4609 0 0,'-1'20'1476'0'0,"-1"1"0"0"0,-1-1 0 0 0,0 0 0 0 0,-8 23 0 0 0,-29 76 1970 0 0,39-117-3390 0 0,-35 84 2163 0 0,22-57-1660 0 0,1 2 1 0 0,-15 57-1 0 0,25-77-528 0 0,2-7-49 0 0,-1 1 0 0 0,1-1 0 0 0,0 1 0 0 0,1-1 0 0 0,-1 9 0 0 0,1-13-5 0 0,0 1 1 0 0,0-1-1 0 0,0 1 1 0 0,0-1 0 0 0,1 1-1 0 0,-1-1 1 0 0,0 1-1 0 0,0-1 1 0 0,0 1-1 0 0,1-1 1 0 0,-1 1-1 0 0,0-1 1 0 0,0 0-1 0 0,1 1 1 0 0,-1-1 0 0 0,0 1-1 0 0,1-1 1 0 0,-1 0-1 0 0,0 1 1 0 0,1-1-1 0 0,-1 0 1 0 0,1 1-1 0 0,0-1-44 0 0,0 0-1 0 0,1 1 1 0 0,-1-1-1 0 0,0 0 1 0 0,0 0-1 0 0,0 0 1 0 0,0 0-1 0 0,0 0 1 0 0,0 0-1 0 0,0 0 1 0 0,0-1-1 0 0,0 1 1 0 0,0 0-1 0 0,0-1 1 0 0,2 0-1 0 0,6-3-755 0 0,1 0 0 0 0,0-1-1 0 0,-1-1 1 0 0,0 0-1 0 0,0 0 1 0 0,0 0-1 0 0,-1-1 1 0 0,12-13 0 0 0,2-5-3640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43.091"/>
    </inkml:context>
    <inkml:brush xml:id="br0">
      <inkml:brushProperty name="width" value="0.035" units="cm"/>
      <inkml:brushProperty name="height" value="0.035" units="cm"/>
    </inkml:brush>
  </inkml:definitions>
  <inkml:trace contextRef="#ctx0" brushRef="#br0">26 112 4609 0 0,'37'-36'5228'0'0,"40"-40"433"0"0,-110 109-2512 0 0,12-11-2599 0 0,1 0 0 0 0,-33 50 1 0 0,51-69-516 0 0,1-1 0 0 0,-1 1 1 0 0,1 0-1 0 0,0 0 0 0 0,-1 0 1 0 0,1 0-1 0 0,1 0 1 0 0,-1 0-1 0 0,0 1 0 0 0,1-1 1 0 0,0 0-1 0 0,0 0 0 0 0,0 0 1 0 0,0 1-1 0 0,0-1 0 0 0,0 0 1 0 0,1 0-1 0 0,1 5 0 0 0,0-4-2 0 0,0 1-1 0 0,0-1 0 0 0,1 0 0 0 0,-1 0 1 0 0,1 0-1 0 0,0 0 0 0 0,0-1 0 0 0,1 1 1 0 0,-1-1-1 0 0,1 0 0 0 0,4 4 0 0 0,10 4 27 0 0,0 0 0 0 0,1-1 0 0 0,0-1 0 0 0,29 10-1 0 0,-42-17-47 0 0,85 36 129 0 0,-82-33-126 0 0,0 0 1 0 0,0 1-1 0 0,0 0 1 0 0,0 0-1 0 0,-1 0 1 0 0,0 1-1 0 0,9 11 1 0 0,-15-16-19 0 0,0 1 0 0 0,-1-1 0 0 0,1 0 0 0 0,-1 0 0 0 0,1 1 0 0 0,-1-1 0 0 0,0 1 0 0 0,0-1 0 0 0,0 1 0 0 0,0 0 0 0 0,-1-1 0 0 0,1 1 0 0 0,-1 0 0 0 0,1 0 0 0 0,-1-1 0 0 0,0 1 0 0 0,0 0 0 0 0,0 0 0 0 0,-1-1 0 0 0,1 1 0 0 0,0 0 0 0 0,-1-1 0 0 0,0 1 0 0 0,-1 3 0 0 0,0-2-4 0 0,-1 0 0 0 0,1 0 1 0 0,-1 0-1 0 0,0 0 0 0 0,0 0 1 0 0,0-1-1 0 0,-1 1 0 0 0,1-1 0 0 0,-1 0 1 0 0,0 0-1 0 0,0 0 0 0 0,-8 4 1 0 0,2-2-584 0 0,0 0 1 0 0,0 0-1 0 0,0-1 1 0 0,-13 3-1 0 0,18-6 156 0 0,1 0 0 0 0,-1 0 0 0 0,0 0-1 0 0,1-1 1 0 0,-1 0 0 0 0,0 0 0 0 0,0 0 0 0 0,1-1-1 0 0,-1 1 1 0 0,0-1 0 0 0,1 0 0 0 0,-7-3 0 0 0,-5-5-5230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43.261"/>
    </inkml:context>
    <inkml:brush xml:id="br0">
      <inkml:brushProperty name="width" value="0.035" units="cm"/>
      <inkml:brushProperty name="height" value="0.035" units="cm"/>
    </inkml:brush>
  </inkml:definitions>
  <inkml:trace contextRef="#ctx0" brushRef="#br0">0 154 2304 0 0,'5'-8'76'0'0,"-1"1"-1"0"0,2-1 0 0 0,8-9 0 0 0,-12 15 506 0 0,1-1 0 0 0,0 1 1 0 0,0 0-1 0 0,0 0 1 0 0,1 0-1 0 0,-1 0 1 0 0,0 0-1 0 0,1 1 1 0 0,-1 0-1 0 0,1-1 1 0 0,4 0-1 0 0,125-18 6458 0 0,-91 16-5165 0 0,-1-3 1 0 0,53-14 0 0 0,-90 20-2040 0 0,1-1 0 0 0,-1 1 0 0 0,-1-1 0 0 0,1 0 0 0 0,0 0 0 0 0,0 0 1 0 0,-1-1-1 0 0,1 1 0 0 0,-1-1 0 0 0,5-5 0 0 0,-1-2-7191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04.653"/>
    </inkml:context>
    <inkml:brush xml:id="br0">
      <inkml:brushProperty name="width" value="0.035" units="cm"/>
      <inkml:brushProperty name="height" value="0.035" units="cm"/>
    </inkml:brush>
  </inkml:definitions>
  <inkml:trace contextRef="#ctx0" brushRef="#br0">1 15 4609 0 0,'5'8'408'0'0,"-2"-5"-328"0"0,2 0-80 0 0,-1 0 0 0 0,-2-1 1480 0 0,1-2 281 0 0,0 0 63 0 0,4 1 1 0 0,2-1-1121 0 0,1 2-232 0 0,3-4-48 0 0,-4 2-8 0 0,1-1-288 0 0,-2-2-64 0 0,0-2-64 0 0,-2-2 88 0 0,0-1-864 0 0,1-3-176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0T16:38:11.344"/>
    </inkml:context>
    <inkml:brush xml:id="br0">
      <inkml:brushProperty name="width" value="0.035" units="cm"/>
      <inkml:brushProperty name="height" value="0.035" units="cm"/>
      <inkml:brushProperty name="color" value="#E71224"/>
    </inkml:brush>
  </inkml:definitions>
  <inkml:trace contextRef="#ctx0" brushRef="#br0">876 1 3225 0 0,'1'1'288'0'0,"2"0"-288"0"0,0 1 0 0 0,-2-1 0 0 0,2-1 328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0T16:38:13.561"/>
    </inkml:context>
    <inkml:brush xml:id="br0">
      <inkml:brushProperty name="width" value="0.035" units="cm"/>
      <inkml:brushProperty name="height" value="0.035" units="cm"/>
      <inkml:brushProperty name="color" value="#E71224"/>
    </inkml:brush>
  </inkml:definitions>
  <inkml:trace contextRef="#ctx0" brushRef="#br0">546 57 6913 0 0,'5'1'609'0'0,"-2"0"-481"0"0,0 1-128 0 0,-2-1 0 0 0,2-1 616 0 0,-2 1 104 0 0,1 1 16 0 0,2-2 8 0 0,1 4-584 0 0,4 0-160 0 0,0 3 64 0 0,4 0-2912 0 0,-2-2-577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0T16:38:13.916"/>
    </inkml:context>
    <inkml:brush xml:id="br0">
      <inkml:brushProperty name="width" value="0.035" units="cm"/>
      <inkml:brushProperty name="height" value="0.035" units="cm"/>
      <inkml:brushProperty name="color" value="#E71224"/>
    </inkml:brush>
  </inkml:definitions>
  <inkml:trace contextRef="#ctx0" brushRef="#br0">1 1 9154 0 0,'7'1'408'0'0,"-4"-1"80"0"0,1 2-392 0 0,-2-1-96 0 0,1 0 0 0 0,0-1 0 0 0,0 2 0 0 0,1-1 0 0 0,4 2 0 0 0,2 1-2680 0 0,-1 2-577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0T16:40:00.540"/>
    </inkml:context>
    <inkml:brush xml:id="br0">
      <inkml:brushProperty name="width" value="0.035" units="cm"/>
      <inkml:brushProperty name="height" value="0.035" units="cm"/>
      <inkml:brushProperty name="color" value="#E71224"/>
    </inkml:brush>
  </inkml:definitions>
  <inkml:trace contextRef="#ctx0" brushRef="#br0">9 17 1376 0 0,'-3'-7'64'0'0,"1"4"8"0"0,1 0-72 0 0,0 2 0 0 0,-1-1 0 0 0,2 1 792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0T16:58:19.656"/>
    </inkml:context>
    <inkml:brush xml:id="br0">
      <inkml:brushProperty name="width" value="0.035" units="cm"/>
      <inkml:brushProperty name="height" value="0.035" units="cm"/>
      <inkml:brushProperty name="color" value="#66CC00"/>
    </inkml:brush>
  </inkml:definitions>
  <inkml:trace contextRef="#ctx0" brushRef="#br0">3 5 14283 0 0,'-1'-3'632'0'0,"-1"2"288"0"0,4 1-920 0 0,-1 0 0 0 0,0 1-920 0 0,1-1-208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0T16:58:20.339"/>
    </inkml:context>
    <inkml:brush xml:id="br0">
      <inkml:brushProperty name="width" value="0.035" units="cm"/>
      <inkml:brushProperty name="height" value="0.035" units="cm"/>
      <inkml:brushProperty name="color" value="#66CC00"/>
    </inkml:brush>
  </inkml:definitions>
  <inkml:trace contextRef="#ctx0" brushRef="#br0">10 7 16187 0 0,'-8'1'1276'0'0,"7"-1"-707"0"0,5 0 70 0 0,0-1-573 0 0,0 0-426 0 0,17-4 780 0 0,-5 4-5745 0 0,-7 2-465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0T16:58:21.431"/>
    </inkml:context>
    <inkml:brush xml:id="br0">
      <inkml:brushProperty name="width" value="0.035" units="cm"/>
      <inkml:brushProperty name="height" value="0.035" units="cm"/>
      <inkml:brushProperty name="color" value="#66CC00"/>
    </inkml:brush>
  </inkml:definitions>
  <inkml:trace contextRef="#ctx0" brushRef="#br0">12 1 17508 0 0,'-4'1'1560'0'0,"0"2"-1248"0"0,2 0-248 0 0,2-2-64 0 0,0 1 480 0 0,0-1 80 0 0,0 2 17 0 0,0 1 7 0 0,-1 3-584 0 0,2-2 0 0 0,1 1-96 0 0,0-2 8 0 0,1-1-144 0 0,0-2-33 0 0,1 0-7 0 0,0-1 0 0 0,2 0-1104 0 0,-2-1-216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0T16:58:35.317"/>
    </inkml:context>
    <inkml:brush xml:id="br0">
      <inkml:brushProperty name="width" value="0.035" units="cm"/>
      <inkml:brushProperty name="height" value="0.035" units="cm"/>
      <inkml:brushProperty name="color" value="#66CC00"/>
    </inkml:brush>
  </inkml:definitions>
  <inkml:trace contextRef="#ctx0" brushRef="#br0">1 75 14747 0 0,'1'1'-28'0'0,"0"-1"0"0"0,1 1 0 0 0,-1 0 1 0 0,0-1-1 0 0,1 1 0 0 0,-1-1 0 0 0,0 1 0 0 0,1-1 0 0 0,-1 0 0 0 0,0 0 0 0 0,1 1 0 0 0,-1-1 0 0 0,1 0 1 0 0,-1 0-1 0 0,3-1 0 0 0,26-2-4189 0 0,-19 1 3714 0 0,1 1 250 0 0,10-2-1737 0 0,40-8 0 0 0,-22-5 4574 0 0,-35 13-487 0 0,1 0 0 0 0,-1-1 1 0 0,0 0-1 0 0,8-7 1 0 0,-10 9-1846 0 0,-1 0 0 0 0,0 0 1 0 0,1 1-1 0 0,-1-1 1 0 0,1 1-1 0 0,-1-1 1 0 0,1 1-1 0 0,0 0 0 0 0,-1 0 1 0 0,7-1-1 0 0,0 0-370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0T16:58:00.275"/>
    </inkml:context>
    <inkml:brush xml:id="br0">
      <inkml:brushProperty name="width" value="0.035" units="cm"/>
      <inkml:brushProperty name="height" value="0.035" units="cm"/>
      <inkml:brushProperty name="color" value="#66CC00"/>
    </inkml:brush>
  </inkml:definitions>
  <inkml:trace contextRef="#ctx0" brushRef="#br0">4 14 15203 0 0,'-4'-11'1955'0'0,"5"9"-945"0"0,0 5-695 0 0,7 57-4116 0 0,-7-47 2018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9T08:20:07.6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05.011"/>
    </inkml:context>
    <inkml:brush xml:id="br0">
      <inkml:brushProperty name="width" value="0.035" units="cm"/>
      <inkml:brushProperty name="height" value="0.035" units="cm"/>
    </inkml:brush>
  </inkml:definitions>
  <inkml:trace contextRef="#ctx0" brushRef="#br0">131 1 9938 0 0,'-1'12'521'0'0,"-2"0"1"0"0,1 0-1 0 0,-1 0 0 0 0,-1 0 0 0 0,0 0 1 0 0,-1-1-1 0 0,-1 0 0 0 0,-10 18 0 0 0,1-1-237 0 0,-10 16 381 0 0,18-35-443 0 0,1 1 0 0 0,0 0 1 0 0,1-1-1 0 0,0 2 1 0 0,1-1-1 0 0,0 0 1 0 0,1 1-1 0 0,-3 13 1 0 0,6-23-186 0 0,0 1 0 0 0,0 0 0 0 0,0 0 1 0 0,1 0-1 0 0,-1-1 0 0 0,0 1 0 0 0,1 0 0 0 0,0 0 1 0 0,-1-1-1 0 0,1 1 0 0 0,0 0 0 0 0,0-1 1 0 0,0 1-1 0 0,0-1 0 0 0,0 1 0 0 0,0-1 0 0 0,0 1 1 0 0,1-1-1 0 0,-1 0 0 0 0,0 0 0 0 0,1 1 0 0 0,-1-1 1 0 0,1 0-1 0 0,-1 0 0 0 0,1-1 0 0 0,0 1 1 0 0,-1 0-1 0 0,1 0 0 0 0,0-1 0 0 0,0 1 0 0 0,-1-1 1 0 0,3 1-1 0 0,8 1-21 0 0,0 0 0 0 0,-1 0 1 0 0,21 0-1 0 0,-27-2 24 0 0,34 2 51 0 0,0-1 0 0 0,0-3-1 0 0,56-8 1 0 0,16-10 305 0 0,-37 8 25 0 0,81-25 0 0 0,-130 26-391 0 0,-25 11-38 0 0,0 0-1 0 0,0 0 0 0 0,0 0 0 0 0,0 0 0 0 0,1 0 1 0 0,-1 0-1 0 0,0-1 0 0 0,0 1 0 0 0,0 0 1 0 0,0 0-1 0 0,0 0 0 0 0,0 0 0 0 0,0 0 0 0 0,0 0 1 0 0,0-1-1 0 0,0 1 0 0 0,0 0 0 0 0,0 0 0 0 0,0 0 1 0 0,0 0-1 0 0,0 0 0 0 0,0-1 0 0 0,0 1 1 0 0,0 0-1 0 0,0 0 0 0 0,0 0 0 0 0,0 0 0 0 0,0 0 1 0 0,0 0-1 0 0,0-1 0 0 0,0 1 0 0 0,0 0 1 0 0,0 0-1 0 0,0 0 0 0 0,0 0 0 0 0,0 0 0 0 0,0 0 1 0 0,0-1-1 0 0,0 1 0 0 0,-1 0 0 0 0,1 0 0 0 0,0 0 1 0 0,0 0-1 0 0,0 0 0 0 0,0 0 0 0 0,-16-6-890 0 0,1 3-43 0 0,-15-4-4712 0 0,12 3 187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0T17:17:13.605"/>
    </inkml:context>
    <inkml:brush xml:id="br0">
      <inkml:brushProperty name="width" value="0.035" units="cm"/>
      <inkml:brushProperty name="height" value="0.035" units="cm"/>
    </inkml:brush>
  </inkml:definitions>
  <inkml:trace contextRef="#ctx0" brushRef="#br0">353 509 5585 0 0,'-1'0'34'0'0,"1"-1"0"0"0,0 0 0 0 0,-1 1 0 0 0,0-1 0 0 0,1 1 0 0 0,-1-1 0 0 0,1 1 0 0 0,-1-1 0 0 0,0 1 0 0 0,1-1 0 0 0,-1 1 0 0 0,0-1 0 0 0,1 1 1 0 0,-1 0-1 0 0,0 0 0 0 0,0-1 0 0 0,1 1 0 0 0,-1 0 0 0 0,0 0 0 0 0,0 0 0 0 0,0 0 0 0 0,1 0 0 0 0,-1 0 0 0 0,-1 0 0 0 0,-3 0 459 0 0,5 0-374 0 0,1-1 0 0 0,-1 1 0 0 0,1-1 0 0 0,-1 1 0 0 0,0-1-1 0 0,1 1 1 0 0,-1-1 0 0 0,0 1 0 0 0,1-1 0 0 0,-1 1-1 0 0,0-1 1 0 0,1 1 0 0 0,-1-1 0 0 0,0 1 0 0 0,0-1 0 0 0,0 0-1 0 0,0 1 1 0 0,0-1 0 0 0,0 0 0 0 0,1 1 0 0 0,-1-1-1 0 0,-1 1 1 0 0,1-2 0 0 0,0-16 3567 0 0,-1 18-3559 0 0,1-1 0 0 0,0 1 0 0 0,0-1 0 0 0,-1 1 0 0 0,1-1-1 0 0,0 1 1 0 0,0-1 0 0 0,0 1 0 0 0,0-1 0 0 0,0 1 0 0 0,0-1 0 0 0,0 1 0 0 0,0-1 0 0 0,0 1 0 0 0,0-1 0 0 0,0 1 0 0 0,0-1 0 0 0,0 1 0 0 0,0-1 0 0 0,0 1 0 0 0,0-1-1 0 0,0 1 1 0 0,1-1 0 0 0,-1 1 0 0 0,0-1 0 0 0,1 0 0 0 0,15 2 1284 0 0,-11 0-1688 0 0,27 2 279 0 0,-1 0-1 0 0,43-4 1 0 0,20 2 369 0 0,174 18 1067 0 0,171 5-670 0 0,-372-20-650 0 0,112-8 0 0 0,-144 1 1 0 0,1-3 0 0 0,-1 0 0 0 0,-1-3 0 0 0,64-23 0 0 0,-56 16-133 0 0,0 2 0 0 0,49-9 1 0 0,88-9 314 0 0,-149 28-304 0 0,-8 1 22 0 0,0-1-1 0 0,0-1 1 0 0,-1-1 0 0 0,1 0-1 0 0,-1-2 1 0 0,-1 0 0 0 0,0-2-1 0 0,0 0 1 0 0,26-18 0 0 0,-44 26-10 0 0,0 1 0 0 0,0-1 0 0 0,0 0 0 0 0,-1 0 0 0 0,1 0 0 0 0,0 0 0 0 0,-1 0 1 0 0,1 0-1 0 0,-1 0 0 0 0,0 0 0 0 0,0 0 0 0 0,0-1 0 0 0,0 1 0 0 0,0 0 0 0 0,0-1 1 0 0,-1 1-1 0 0,1-1 0 0 0,-1 1 0 0 0,0-3 0 0 0,0 0 28 0 0,0 0 0 0 0,-1 1 0 0 0,1-1 0 0 0,-1 1 0 0 0,-1-1 0 0 0,1 1 0 0 0,0 0 0 0 0,-1-1 0 0 0,-4-6 0 0 0,-1-1 38 0 0,-1 1 1 0 0,0-1-1 0 0,0 2 1 0 0,-2-1-1 0 0,1 2 0 0 0,-12-11 1 0 0,11 13-72 0 0,0 1 0 0 0,0-1 0 0 0,0 2 0 0 0,-1-1-1 0 0,0 2 1 0 0,0-1 0 0 0,-16-3 0 0 0,-83-15 29 0 0,107 23-33 0 0,-69-10-22 0 0,-103 1 0 0 0,-74 13-11 0 0,234-3 35 0 0,-322 17-69 0 0,7 1 17 0 0,-116-24 50 0 0,411 4-16 0 0,1 0 0 0 0,0 3 0 0 0,-49 7 0 0 0,60-5 7 0 0,1 1 0 0 0,0 0-1 0 0,0 2 1 0 0,0 1 0 0 0,0 1 0 0 0,-21 12 0 0 0,33-14 0 0 0,0 0 0 0 0,1 1 0 0 0,0 0 0 0 0,0 0 0 0 0,1 1 0 0 0,0 0 0 0 0,0 1 0 0 0,1 0 0 0 0,0 0 0 0 0,1 0 0 0 0,0 1 0 0 0,1 0 0 0 0,-7 20 0 0 0,6-16-11 0 0,2 0 0 0 0,0 0 0 0 0,1 0-1 0 0,0 1 1 0 0,1 0 0 0 0,1-1 0 0 0,1 1 0 0 0,0 0 0 0 0,1-1 0 0 0,3 20 0 0 0,-2-28 23 0 0,-1-1 0 0 0,1 0 0 0 0,0 1 0 0 0,1-1 0 0 0,0 0 0 0 0,0-1 0 0 0,0 1 0 0 0,0 0 0 0 0,1-1 0 0 0,0 0 0 0 0,0 0 0 0 0,1 0 0 0 0,4 4 0 0 0,-1-2-2 0 0,0-1 0 0 0,1-1-1 0 0,-1 0 1 0 0,1 0 0 0 0,0 0 0 0 0,0-1 0 0 0,17 5 0 0 0,2-2 4 0 0,1-2 0 0 0,-1-1 0 0 0,1-1 1 0 0,57-1-1 0 0,20-9 49 0 0,167-34 0 0 0,-112 14 19 0 0,39 5-30 0 0,23-3-11 0 0,9 4 0 0 0,-4 0 0 0 0,-78 1 21 0 0,38-7 22 0 0,-177 25-33 0 0,0-1-1 0 0,0 0 1 0 0,0-1 0 0 0,-1 0 0 0 0,1-1-1 0 0,17-10 1 0 0,-26 13-26 0 0,1 1 0 0 0,-1-1 0 0 0,1 0 1 0 0,-1 0-1 0 0,0-1 0 0 0,1 1 0 0 0,-1 0 0 0 0,0-1 0 0 0,-1 0 0 0 0,1 1 0 0 0,0-1 1 0 0,1-5-1 0 0,-2 6-11 0 0,-1 0 1 0 0,1 0-1 0 0,-1 0 1 0 0,0 0-1 0 0,0-1 0 0 0,0 1 1 0 0,0 0-1 0 0,0 0 1 0 0,-1 0-1 0 0,1 0 1 0 0,0 0-1 0 0,-1 0 1 0 0,0 0-1 0 0,0 0 0 0 0,1 0 1 0 0,-1 0-1 0 0,0 0 1 0 0,0 0-1 0 0,-1 0 1 0 0,-1-3-1 0 0,1 3-144 0 0,0 0 0 0 0,0 0 0 0 0,0 0 0 0 0,0 0 0 0 0,0 0 0 0 0,-1 0 0 0 0,1 1 0 0 0,0-1 0 0 0,-1 1 0 0 0,1 0 0 0 0,-1-1 0 0 0,-5 0 0 0 0,-8-4-919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0T17:17:53.371"/>
    </inkml:context>
    <inkml:brush xml:id="br0">
      <inkml:brushProperty name="width" value="0.035" units="cm"/>
      <inkml:brushProperty name="height" value="0.035" units="cm"/>
    </inkml:brush>
  </inkml:definitions>
  <inkml:trace contextRef="#ctx0" brushRef="#br0">28 123 10138 0 0,'-21'-8'3866'0'0,"14"7"-1588"0"0,17 6-1662 0 0,12 2-180 0 0,0-1 0 0 0,0 0 0 0 0,33 3 0 0 0,73 1 397 0 0,-62-6-418 0 0,28 4-20 0 0,277 17 623 0 0,1-25-247 0 0,-312-3-666 0 0,0-4 0 0 0,64-14 0 0 0,-99 15-32 0 0,-1-1 1 0 0,0-1-1 0 0,0-1 0 0 0,-1-1 1 0 0,0-1-1 0 0,-1-1 0 0 0,35-26 1 0 0,6-6-2335 0 0,-36 26 1382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05.199"/>
    </inkml:context>
    <inkml:brush xml:id="br0">
      <inkml:brushProperty name="width" value="0.035" units="cm"/>
      <inkml:brushProperty name="height" value="0.035" units="cm"/>
    </inkml:brush>
  </inkml:definitions>
  <inkml:trace contextRef="#ctx0" brushRef="#br0">40 1 8266 0 0,'-26'241'7929'0'0,"12"2"-4172"0"0,14-230-4248 0 0,0-13 375 0 0,0 1 0 0 0,0-1 0 0 0,0 0 0 0 0,0 1 0 0 0,0-1 0 0 0,0 0 0 0 0,0 1 0 0 0,0-1 0 0 0,1 1 0 0 0,-1-1 0 0 0,0 0 0 0 0,0 1 0 0 0,0-1 0 0 0,0 0 0 0 0,1 1 0 0 0,-1-1 0 0 0,0 0 0 0 0,0 0 0 0 0,0 1 0 0 0,1-1 0 0 0,-1 0 0 0 0,0 0 0 0 0,1 1 0 0 0,-1-1 0 0 0,0 0 0 0 0,0 0 0 0 0,1 0 0 0 0,-1 1 0 0 0,0-1 0 0 0,1 0 0 0 0,4-1-1338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05.529"/>
    </inkml:context>
    <inkml:brush xml:id="br0">
      <inkml:brushProperty name="width" value="0.035" units="cm"/>
      <inkml:brushProperty name="height" value="0.035" units="cm"/>
    </inkml:brush>
  </inkml:definitions>
  <inkml:trace contextRef="#ctx0" brushRef="#br0">120 4 13763 0 0,'0'0'28'0'0,"1"0"0"0"0,-1-1 0 0 0,0 1 1 0 0,0 0-1 0 0,0 0 0 0 0,1-1 0 0 0,-1 1 0 0 0,0 0 1 0 0,0 0-1 0 0,1 0 0 0 0,-1-1 0 0 0,0 1 0 0 0,1 0 0 0 0,-1 0 1 0 0,0 0-1 0 0,0 0 0 0 0,1 0 0 0 0,-1 0 0 0 0,0 0 0 0 0,1 0 1 0 0,-1 0-1 0 0,0 0 0 0 0,1 0 0 0 0,-1 0 0 0 0,0 0 0 0 0,1 0 1 0 0,-1 0-1 0 0,0 0 0 0 0,1 0 0 0 0,-1 0 0 0 0,0 0 1 0 0,1 0-1 0 0,-1 0 0 0 0,0 0 0 0 0,0 1 0 0 0,1-1 0 0 0,-1 0 1 0 0,0 0-1 0 0,0 0 0 0 0,1 1 0 0 0,-1-1 0 0 0,0 0 0 0 0,0 0 1 0 0,1 1-1 0 0,-1-1 0 0 0,0 0 0 0 0,0 0 0 0 0,0 1 0 0 0,1-1 1 0 0,-2 23 650 0 0,-14 27 354 0 0,-7 6-185 0 0,10-29-536 0 0,1 0 0 0 0,1 0 0 0 0,2 1 0 0 0,-9 50 0 0 0,17-72-264 0 0,0 0-1 0 0,0 1 1 0 0,0-1-1 0 0,1 0 1 0 0,0 0 0 0 0,0 0-1 0 0,1 0 1 0 0,0 0-1 0 0,0 0 1 0 0,0 0 0 0 0,1 0-1 0 0,-1-1 1 0 0,2 1-1 0 0,-1-1 1 0 0,0 0-1 0 0,1 0 1 0 0,0 0 0 0 0,0 0-1 0 0,9 7 1 0 0,7 4 3 0 0,0-1 1 0 0,1 0 0 0 0,37 18-1 0 0,-8-5-62 0 0,-10-5 117 0 0,29 21 128 0 0,-61-39-190 0 0,0 1-1 0 0,-1 0 1 0 0,0 0 0 0 0,-1 1-1 0 0,1 0 1 0 0,6 9 0 0 0,-11-13-25 0 0,-1 0 1 0 0,1 0-1 0 0,0 0 0 0 0,-1 0 1 0 0,0 0-1 0 0,0 0 1 0 0,0 0-1 0 0,0 0 1 0 0,0 1-1 0 0,0-1 1 0 0,-1 0-1 0 0,0 1 1 0 0,0-1-1 0 0,0 1 1 0 0,0-1-1 0 0,0 0 1 0 0,-1 5-1 0 0,-1-3 17 0 0,0 0 0 0 0,1 0 0 0 0,-2 0-1 0 0,1-1 1 0 0,0 1 0 0 0,-1-1 0 0 0,0 0-1 0 0,0 0 1 0 0,0 0 0 0 0,-6 6-1 0 0,-2-1-18 0 0,1 0 0 0 0,-1 0 0 0 0,-1-1 0 0 0,0-1 0 0 0,0 0 0 0 0,-1-1-1 0 0,-20 8 1 0 0,23-11-242 0 0,-1 0-1 0 0,0-1 0 0 0,0 0 0 0 0,0-1 1 0 0,0 0-1 0 0,0-1 0 0 0,-1-1 1 0 0,1 1-1 0 0,0-2 0 0 0,0 1 1 0 0,0-2-1 0 0,0 1 0 0 0,1-1 0 0 0,-1-1 1 0 0,1 0-1 0 0,0-1 0 0 0,0 0 1 0 0,0 0-1 0 0,0-1 0 0 0,1 0 0 0 0,0-1 1 0 0,0 0-1 0 0,-8-9 0 0 0,-13-17-1237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05.778"/>
    </inkml:context>
    <inkml:brush xml:id="br0">
      <inkml:brushProperty name="width" value="0.035" units="cm"/>
      <inkml:brushProperty name="height" value="0.035" units="cm"/>
    </inkml:brush>
  </inkml:definitions>
  <inkml:trace contextRef="#ctx0" brushRef="#br0">1 224 16388 0 0,'22'-8'625'0'0,"0"1"1"0"0,27-5-1 0 0,2 0 114 0 0,356-128 5931 0 0,-281 97-6065 0 0,-112 41-1353 0 0,-14 2 703 0 0,0 1 0 0 0,0-1 0 0 0,0 0 0 0 0,1 0 0 0 0,-1 0 0 0 0,0 0 0 0 0,0 0 0 0 0,0 0-1 0 0,0 0 1 0 0,0 0 0 0 0,0 0 0 0 0,1 0 0 0 0,-1 0 0 0 0,0 1 0 0 0,0-1 0 0 0,0 0 0 0 0,0 0 0 0 0,0 0-1 0 0,0 0 1 0 0,0 0 0 0 0,0 0 0 0 0,0 1 0 0 0,0-1 0 0 0,0 0 0 0 0,0 0 0 0 0,1 0 0 0 0,-1 0-1 0 0,0 0 1 0 0,0 1 0 0 0,0-1 0 0 0,0 0 0 0 0,0 0 0 0 0,0 0 0 0 0,0 0 0 0 0,0 0 0 0 0,-1 1 0 0 0,1-1-1 0 0,0 0 1 0 0,0 0 0 0 0,0 0 0 0 0,-13 20-4607 0 0,6-11 2984 0 0,-1 4-986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2T15:40:06.106"/>
    </inkml:context>
    <inkml:brush xml:id="br0">
      <inkml:brushProperty name="width" value="0.035" units="cm"/>
      <inkml:brushProperty name="height" value="0.035" units="cm"/>
    </inkml:brush>
  </inkml:definitions>
  <inkml:trace contextRef="#ctx0" brushRef="#br0">1 86 17884 0 0,'34'-7'1793'0'0,"39"-3"1"0"0,-38 7-763 0 0,38-11 0 0 0,-8-3-172 0 0,84-18 831 0 0,-195 37-4128 0 0,4-4-4485 0 0,36 2 4733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6EF26-9458-4840-A4FE-0B8304A5E93F}" type="datetimeFigureOut">
              <a:rPr lang="en-US" smtClean="0"/>
              <a:t>3/22/2025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BB0075-7731-4A72-B9DC-E3095BBF00E5}" type="slidenum">
              <a:rPr lang="en-US" smtClean="0"/>
              <a:t>‹#›</a:t>
            </a:fld>
            <a:endParaRPr lang="en-US"/>
          </a:p>
        </p:txBody>
      </p:sp>
    </p:spTree>
    <p:extLst>
      <p:ext uri="{BB962C8B-B14F-4D97-AF65-F5344CB8AC3E}">
        <p14:creationId xmlns:p14="http://schemas.microsoft.com/office/powerpoint/2010/main" val="4039918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glassboxmedicine.com/2019/04/13/a-short-history-of-convolutional-neural-network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lassboxmedicine.com/2019/04/13/a-short-history-of-convolutional-neural-networks/"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www.jefkine.com/general/2016/09/05/backpropagation-in-convolutional-neural-networks/"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tackoverflow.com/questions/43305891/how-to-correctly-get-layer-weights-from-conv2d-in-keras"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d2l.ai/chapter_convolutional-neural-networks/channels.html" TargetMode="External"/><Relationship Id="rId5" Type="http://schemas.openxmlformats.org/officeDocument/2006/relationships/hyperlink" Target="https://towardsdatascience.com/a-comprehensive-introduction-to-different-types-of-convolutions-in-deep-learning-669281e58215" TargetMode="External"/><Relationship Id="rId4" Type="http://schemas.openxmlformats.org/officeDocument/2006/relationships/hyperlink" Target="https://stackoverflow.com/questions/46480699/why-are-my-keras-conv2d-kernels-3-dimensional#:~:text=I%20understand%20the%20mechanics%20of,kernels%20of%20size(7x7x8)."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eepdreamgenerator.com/"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towardsdatascience.com/how-to-visualize-convolutional-features-in-40-lines-of-code-70b7d87b0030"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log.paperspace.com/busting-the-myths-about-batch-normalization/"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papers.nips.cc/paper/7515-how-does-batch-normalization-help-optimization.pdf"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handspeak.com/learn/index.php?id=98"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opencv.org/master/d9/dab/tutorial_homography.htm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rxiv.org/abs/1409.1556"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imagenet.stanford.edu/synset?wnid=n03769722" TargetMode="External"/><Relationship Id="rId4" Type="http://schemas.openxmlformats.org/officeDocument/2006/relationships/hyperlink" Target="http://www.image-net.or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athworld.wolfram.com/Convolution.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neural networks, lets talk about how Computer Vision experts used to approach this type of problem. If you played with Photoshop, MS Paint, or GIMP a lot as a kid making .gifs or memes or stilly pictures: good news! Understanding how computers represent and manipulate photos is a great foundation for modern day computer vision.</a:t>
            </a:r>
          </a:p>
          <a:p>
            <a:endParaRPr lang="en-US" dirty="0"/>
          </a:p>
          <a:p>
            <a:r>
              <a:rPr lang="en-US" dirty="0">
                <a:latin typeface="Trebuchet MS"/>
              </a:rPr>
              <a:t>For example, let’s look at the blur, sharpen, brighten and darken tools. In a drawing program, the area around where we click that manipulates our image is called the kernel. Convolution is when our kernel is multiplied with our image, and that is what’s happening when we select these tools and drag it across our image. To be technical, convolution is when we apply one function to another function, but we can think of our base image as a function of color, and our kernel as a function of pixels.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050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enough data to make sure all pixels are used in convolution, or if we want the resulting image to be the same size as our input image, we can do something called padding. A quick and easy way to do this is called “zero” padding, where we add a border of zeros around our image. This can be sufficient in many cases, but in some where the image is small, it can have an impact on the convolution.</a:t>
            </a:r>
          </a:p>
          <a:p>
            <a:endParaRPr lang="en-US" dirty="0"/>
          </a:p>
          <a:p>
            <a:r>
              <a:rPr lang="en-US" dirty="0">
                <a:hlinkClick r:id="rId3"/>
              </a:rPr>
              <a:t>https://setosa.io/ev/image-kernels/</a:t>
            </a:r>
            <a:endParaRPr lang="en-US" dirty="0"/>
          </a:p>
          <a:p>
            <a:r>
              <a:rPr lang="en-US" dirty="0">
                <a:hlinkClick r:id="rId4"/>
              </a:rPr>
              <a:t>https://glassboxmedicine.com/2019/04/13/a-short-history-of-convolutional-neural-networks/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969991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other types of padding too. Many frameworks have “mirror padding” that instead duplicates the top and bottom rows, and the left and right columns.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621144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before neural networks, computer vision researchers would play around with the numbers within a kernel to see if it can be used to find any interesting features in images. So far, we’ve only used 3 x 3 kernels, but they can be any size, and researchers would try to do things like make a kernel that returned a high value if it convolved a cat ear. So, you could have a cat ear kernel, a cat nose kernel, a cat eye kernel, and if you ran all those through an image and found matches, you might guess there was a cat!</a:t>
            </a:r>
          </a:p>
          <a:p>
            <a:endParaRPr lang="en-US"/>
          </a:p>
          <a:p>
            <a:r>
              <a:rPr lang="en-US"/>
              <a:t>But as neural networks got more and more powerful, people made the connection that, woah. Kernels are these devices that multiply weights to an input, and then adds the results together. What else does that?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12110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Oh yeah, neurons do that too! That’s exactly what Convolutional Neural Networks are. They map the inputs of a neuron to a kernel with trainable weights. </a:t>
            </a:r>
          </a:p>
          <a:p>
            <a:endParaRPr lang="en-US">
              <a:hlinkClick r:id="rId3"/>
            </a:endParaRPr>
          </a:p>
          <a:p>
            <a:r>
              <a:rPr lang="en-US"/>
              <a:t>Interesting history: </a:t>
            </a:r>
            <a:r>
              <a:rPr lang="en-US">
                <a:hlinkClick r:id="rId3"/>
              </a:rPr>
              <a:t>https://glassboxmedicine.com/2019/04/13/a-short-history-of-convolutional-neural-networks/</a:t>
            </a:r>
            <a:endParaRPr lang="en-US"/>
          </a:p>
          <a:p>
            <a:r>
              <a:rPr lang="en-US"/>
              <a:t>How backpropagation works for CNNs: </a:t>
            </a:r>
            <a:r>
              <a:rPr lang="en-US">
                <a:hlinkClick r:id="rId4"/>
              </a:rPr>
              <a:t>https://www.jefkine.com/general/2016/09/05/backpropagation-in-convolutional-neural-networks/</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270843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This is our new neural network architecture. This is a bit smaller than what we’ll do in the lab, but the structure is similar. First, we have our input image. We’re going to start with a variable number of convolutional layers (in this case 2 3x3x1 greyscale filters). We can have as many as we want, and each one of them is going to produce a new image by trying to extract interesting features out of the original image.</a:t>
            </a:r>
          </a:p>
          <a:p>
            <a:endParaRPr lang="en-US" dirty="0"/>
          </a:p>
          <a:p>
            <a:r>
              <a:rPr lang="en-US" dirty="0"/>
              <a:t>We’re then going to stack these images on top of each other, so we end up with a three-dimensional image, but not 3d in the way that humans perceive it. We can then send this new image through a new set of filters. When convolving, even though we’re technically doing a 2D convolution because we’re in black and white, we’re actually convolving a 3D object that is our window size by the number of stacked images. Because we have two stacked images, our kernels are digesting a 3x3x2 slice of the stacked images. In the picture above, we have 2 3x3x2 filters.</a:t>
            </a:r>
          </a:p>
          <a:p>
            <a:endParaRPr lang="en-US" dirty="0"/>
          </a:p>
          <a:p>
            <a:r>
              <a:rPr lang="en-US" dirty="0"/>
              <a:t>When we’re done convolving, we’ll flatten everything out, and feed the results through our neural net as normal.</a:t>
            </a:r>
          </a:p>
          <a:p>
            <a:endParaRPr lang="en-US" dirty="0"/>
          </a:p>
          <a:p>
            <a:r>
              <a:rPr lang="en-US" dirty="0"/>
              <a:t>It used to be that data scientists would toy around with the kernel sizes more, and that’s still useful in some cases, but empirically, sticking with 3x3 works well. Let’s go back to computer vision theory to understand why.</a:t>
            </a:r>
          </a:p>
          <a:p>
            <a:endParaRPr lang="en-US" dirty="0"/>
          </a:p>
          <a:p>
            <a:r>
              <a:rPr lang="en-US" dirty="0"/>
              <a:t>Great stack overflow on how to visualize kernels: </a:t>
            </a:r>
            <a:r>
              <a:rPr lang="en-US" dirty="0">
                <a:hlinkClick r:id="rId3"/>
              </a:rPr>
              <a:t>https://stackoverflow.com/questions/43305891/how-to-correctly-get-layer-weights-from-conv2d-in-keras</a:t>
            </a:r>
            <a:endParaRPr lang="en-US" dirty="0"/>
          </a:p>
          <a:p>
            <a:r>
              <a:rPr lang="en-US" dirty="0"/>
              <a:t>Another stack overflow on the dimensions of the kernels: </a:t>
            </a:r>
            <a:r>
              <a:rPr lang="en-US" dirty="0">
                <a:hlinkClick r:id="rId4"/>
              </a:rPr>
              <a:t>https://stackoverflow.com/questions/46480699/why-are-my-keras-conv2d-kernels-3-dimensional#:~:text=I%20understand%20the%20mechanics%20of,kernels%20of%20size(7x7x8).</a:t>
            </a:r>
            <a:endParaRPr lang="en-US" dirty="0"/>
          </a:p>
          <a:p>
            <a:endParaRPr lang="en-US" dirty="0"/>
          </a:p>
          <a:p>
            <a:r>
              <a:rPr lang="en-US" dirty="0"/>
              <a:t>A more advanced topic, but here we’re doing conventional convolution, but there are many ways to do it.</a:t>
            </a:r>
          </a:p>
          <a:p>
            <a:r>
              <a:rPr lang="en-US" dirty="0"/>
              <a:t>An article diving into the different types: </a:t>
            </a:r>
            <a:r>
              <a:rPr lang="en-US" dirty="0">
                <a:hlinkClick r:id="rId5"/>
              </a:rPr>
              <a:t>https://towardsdatascience.com/a-comprehensive-introduction-to-different-types-of-convolutions-in-deep-learning-669281e58215</a:t>
            </a:r>
            <a:endParaRPr lang="en-US" dirty="0"/>
          </a:p>
          <a:p>
            <a:r>
              <a:rPr lang="en-US" dirty="0"/>
              <a:t>An article explaining the math: </a:t>
            </a:r>
            <a:r>
              <a:rPr lang="en-US" dirty="0">
                <a:hlinkClick r:id="rId6"/>
              </a:rPr>
              <a:t>http://d2l.ai/chapter_convolutional-neural-networks/channels.html</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31</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02872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researchers first came up with these kernels before neural networks, they also realized that you can use them to essentially calculate the derivative of these images. What in the world does that mean? Well there is a special class of kernels that can pick up edges, places where the change in color of an image is changing rapidly. For instance, the kernel on the left picks ups vertical edges and the kernel on the right picks up horizontal edges </a:t>
            </a:r>
          </a:p>
          <a:p>
            <a:r>
              <a:rPr lang="en-US" dirty="0"/>
              <a:t>(notice how the horizontal lines are gone in the left? That’s because if there’s a horizontal line, there’s no horizontal change). </a:t>
            </a:r>
          </a:p>
          <a:p>
            <a:endParaRPr lang="en-US" dirty="0"/>
          </a:p>
          <a:p>
            <a:r>
              <a:rPr lang="en-US" dirty="0"/>
              <a:t>By combining the information from both the horizontal and vertical changes, bam! We now have a direction of change for each point. (Ever thought of where the term “Color Gradient” comes from?)</a:t>
            </a:r>
          </a:p>
          <a:p>
            <a:endParaRPr lang="en-US" dirty="0"/>
          </a:p>
          <a:p>
            <a:r>
              <a:rPr lang="en-US" dirty="0"/>
              <a:t>We can do some cool things with this information, like be able to identify any circles in our image (like our marble from earlier), but rather than figure out the fancy math for this ourselves, we’ll let the neural network do it.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Here’s a great demo website showing these concepts in action: </a:t>
            </a:r>
            <a:r>
              <a:rPr lang="en-US" dirty="0">
                <a:hlinkClick r:id="rId3"/>
              </a:rPr>
              <a:t>https://setosa.io/ev/image-kernels/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160351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if we’re willing to get weird for a second, the way artificial neural work is very similar to how our own brains processes images. Both our brain and the artificial brain will take the edge detectors and feed the results into the next layer which will detect intersections between edges and will be good at detecting textures and patterns. Those feed into the next layer and next layer, becoming more and more developed until entire objects can be recognized.</a:t>
            </a:r>
          </a:p>
          <a:p>
            <a:endParaRPr lang="en-US"/>
          </a:p>
          <a:p>
            <a:r>
              <a:rPr lang="en-US"/>
              <a:t>Here is the result of using four layers of three neurons each on our ASL dataset. Nothing too fancy here because our images are small …</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264676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 so I also ran our marble through </a:t>
            </a:r>
            <a:r>
              <a:rPr lang="en-US" dirty="0">
                <a:latin typeface="Trebuchet MS"/>
                <a:hlinkClick r:id="rId3"/>
              </a:rPr>
              <a:t>https://deepdreamgenerator.com/</a:t>
            </a:r>
            <a:r>
              <a:rPr lang="en-US" dirty="0">
                <a:latin typeface="Trebuchet MS"/>
              </a:rPr>
              <a:t>, which is built using a much larger network on plenty of high-resolution photos of many types of objects. It will enhance the patterns or objects it’s able to detect. Any interpretation here is trying to mind read an artificial intelligence, which is as unscientific as it sounds, but I can almost make out a cartoon dog. Google’s inception network was originally trained on a lot of dog photos, so the tools to visualize the intermediate layers ended up displaying many dream-like dog photos.</a:t>
            </a:r>
          </a:p>
          <a:p>
            <a:endParaRPr lang="en-US" dirty="0">
              <a:latin typeface="Trebuchet MS"/>
            </a:endParaRPr>
          </a:p>
          <a:p>
            <a:r>
              <a:rPr lang="en-US" dirty="0">
                <a:hlinkClick r:id="rId4"/>
              </a:rPr>
              <a:t>https://towardsdatascience.com/how-to-visualize-convolutional-features-in-40-lines-of-code-70b7d87b0030</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71194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Pooling is where we look at all the values in our window and do a simple statistical computation. The most common one is Max Pooling where we take the largest value in the window and discard the rest. This trick is especially useful when working with large images because it’s a way to shrink images down to a smaller size, and smaller images mean less computation, which is quicker and cheaper.</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86134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100"/>
              <a:t>Ok, so here’s the network we’ll be using in the next lab!</a:t>
            </a:r>
          </a:p>
          <a:p>
            <a:pPr marL="0" indent="0">
              <a:buFontTx/>
              <a:buNone/>
            </a:pPr>
            <a:endParaRPr lang="en-US" sz="1100"/>
          </a:p>
          <a:p>
            <a:pPr marL="0" indent="0">
              <a:buFontTx/>
              <a:buNone/>
            </a:pPr>
            <a:r>
              <a:rPr lang="en-US" sz="1100"/>
              <a:t>We’re also going to do something called batch normalization, where we normalize the amount weights change between layers during training. Batch normalization was made to prevent something called internal covariate shift, but turns out, it doesn’t actually do that. Even so, empirically it seems to help with object detection networks.</a:t>
            </a:r>
          </a:p>
          <a:p>
            <a:pPr marL="0" indent="0">
              <a:buFontTx/>
              <a:buNone/>
            </a:pPr>
            <a:endParaRPr lang="en-US" sz="1100">
              <a:hlinkClick r:id="rId3"/>
            </a:endParaRPr>
          </a:p>
          <a:p>
            <a:pPr marL="0" indent="0">
              <a:buFontTx/>
              <a:buNone/>
            </a:pPr>
            <a:r>
              <a:rPr lang="en-US">
                <a:hlinkClick r:id="rId3"/>
              </a:rPr>
              <a:t>https://blog.paperspace.com/busting-the-myths-about-batch-normalization/</a:t>
            </a:r>
            <a:endParaRPr lang="en-US"/>
          </a:p>
          <a:p>
            <a:pPr marL="0" indent="0">
              <a:buFontTx/>
              <a:buNone/>
            </a:pPr>
            <a:r>
              <a:rPr lang="en-US">
                <a:hlinkClick r:id="rId4"/>
              </a:rPr>
              <a:t>https://papers.nips.cc/paper/7515-how-does-batch-normalization-help-optimization.pdf</a:t>
            </a:r>
            <a:endParaRPr lang="en-US" sz="1100"/>
          </a:p>
          <a:p>
            <a:pPr marL="0" indent="0">
              <a:buFontTx/>
              <a:buNone/>
            </a:pPr>
            <a:endParaRPr lang="en-US" sz="1100"/>
          </a:p>
          <a:p>
            <a:pPr marL="0" indent="0">
              <a:buFontTx/>
              <a:buNone/>
            </a:pPr>
            <a:r>
              <a:rPr lang="en-US" sz="1100"/>
              <a:t>So this is what we’ll do in the next lab:</a:t>
            </a:r>
          </a:p>
          <a:p>
            <a:pPr marL="342900" indent="-342900">
              <a:buFontTx/>
              <a:buChar char="-"/>
            </a:pPr>
            <a:endParaRPr lang="en-US" sz="1100"/>
          </a:p>
          <a:p>
            <a:pPr marL="342900" indent="-342900">
              <a:buFontTx/>
              <a:buChar char="-"/>
            </a:pPr>
            <a:r>
              <a:rPr lang="en-US" sz="1100"/>
              <a:t>Shape the data correctly</a:t>
            </a:r>
          </a:p>
          <a:p>
            <a:pPr marL="342900" indent="-342900">
              <a:buFontTx/>
              <a:buChar char="-"/>
            </a:pPr>
            <a:r>
              <a:rPr lang="en-US" sz="1100"/>
              <a:t>Create the CNN model</a:t>
            </a:r>
          </a:p>
          <a:p>
            <a:pPr marL="342900" indent="-342900">
              <a:buFontTx/>
              <a:buChar char="-"/>
            </a:pPr>
            <a:r>
              <a:rPr lang="en-US" sz="1100"/>
              <a:t>Train as before</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253505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kernel is just a small matrix, blurring is a weighted averaging of the numbers that represent the pixels. Sharpen brightens the pixel in the center of it, but subtracts the pixels directly adjacent to it. Brighten makes the center pixel’s color values </a:t>
            </a:r>
            <a:r>
              <a:rPr lang="en-US" sz="1800" b="0" i="0" u="none" strike="noStrike" baseline="0" dirty="0">
                <a:latin typeface="URWPalladioL-Roma"/>
              </a:rPr>
              <a:t>bigger (if 255 is white) or smaller (if 0 is white). Darken does the opposite</a:t>
            </a:r>
            <a:r>
              <a:rPr lang="en-US" dirty="0"/>
              <a:t>.  Let’s take a look at a smaller image and break it down.</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63384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neat property about working with a computer vision machine learning model is that if we’re careful, we can augment out data to provide more examples. If you’ve ever spent time altering photos digitally, we’re going to be using a lot of the same tools found in Photoshop or Gimp to expand our datasets.</a:t>
            </a:r>
          </a:p>
          <a:p>
            <a:endParaRPr lang="en-US" dirty="0"/>
          </a:p>
          <a:p>
            <a:r>
              <a:rPr lang="en-US" dirty="0"/>
              <a:t>For instance, even though I’ve changed the hue (color representation) in our marble photo, we can still tell that it’s a marble. Many machine learning frameworks already have tools in them to alter photos. We’re going to go over a few the tricks available to us.</a:t>
            </a:r>
          </a:p>
          <a:p>
            <a:endParaRPr lang="en-US" dirty="0"/>
          </a:p>
          <a:p>
            <a:r>
              <a:rPr lang="en-US" dirty="0"/>
              <a:t>As always, these aren’t tricks that will work in every situation. Depending on what we’re training our model to do, we might end up confusing it instead. Let’s say we’re making a model to identify flowers. Color would likely be critical information, so changing the color like I did above would end up being unhelpful.</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522967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image flipping. In this case, we can imagine our photo is printed on a sheet of paper, and we’re just flipping that sheet of paper over.</a:t>
            </a:r>
          </a:p>
          <a:p>
            <a:endParaRPr lang="en-US" dirty="0"/>
          </a:p>
          <a:p>
            <a:r>
              <a:rPr lang="en-US" dirty="0"/>
              <a:t>Fair warning though flipping an image dataset might not always be appropriate. Fun fact: with a few exceptions, most words in American Sign Language can be mirrored depending on whether you’re right handed or left handed. </a:t>
            </a:r>
            <a:r>
              <a:rPr lang="en-US" dirty="0">
                <a:hlinkClick r:id="rId3"/>
              </a:rPr>
              <a:t>https://www.handspeak.com/learn/index.php?id=98</a:t>
            </a:r>
            <a:r>
              <a:rPr lang="en-US" dirty="0"/>
              <a:t>, so horizontal flipping is appropriate for our dataset. One the other hand, vertical flipping probably is not effective since people aren’t usually upside down when signing.</a:t>
            </a:r>
          </a:p>
          <a:p>
            <a:endParaRPr lang="en-US" dirty="0"/>
          </a:p>
          <a:p>
            <a:r>
              <a:rPr lang="en-US" dirty="0"/>
              <a:t>We can also think of our </a:t>
            </a:r>
            <a:r>
              <a:rPr lang="en-US" dirty="0" err="1"/>
              <a:t>mnist</a:t>
            </a:r>
            <a:r>
              <a:rPr lang="en-US" dirty="0"/>
              <a:t> dataset. If we both vertically and horizontally flip our sixes, they’ll look like nines, unnecessarily confusing our model.</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103794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related one is rotation. We can still imagine our piece of paper, but now we’re rotating it. Is this one appropriate for American Sign Language?</a:t>
            </a:r>
          </a:p>
          <a:p>
            <a:endParaRPr lang="en-US" dirty="0"/>
          </a:p>
          <a:p>
            <a:r>
              <a:rPr lang="en-US" dirty="0"/>
              <a:t>Within reason. Just checking with my own posture, it’ pretty difficult to get into the exact same position 100% of the time, but we also might expect that signing at a 90 degree angle would be pretty out of place.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007901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with many of these tools, it’s easy to go too far. Let’s take a look at zooming. If we think of our sheet of paper analogy, we can imagine we’re bringing the sheet closer to our faces.</a:t>
            </a:r>
          </a:p>
          <a:p>
            <a:endParaRPr lang="en-US" dirty="0"/>
          </a:p>
          <a:p>
            <a:r>
              <a:rPr lang="en-US" dirty="0"/>
              <a:t>Here we have our marble, and we’re zooming in on it more and more from left to right, top to bottom. For the first two or three, yeah, we can still tell that it’s a marble, but especially at the fourth one, we’re starting to lose too much information to be able to properly recognize it.</a:t>
            </a:r>
          </a:p>
          <a:p>
            <a:endParaRPr lang="en-US" dirty="0"/>
          </a:p>
          <a:p>
            <a:r>
              <a:rPr lang="en-US" dirty="0"/>
              <a:t>We usually only zoom into our pictures, because if we zoom out, we’ll need some sort of padding around the edges to keep our picture the same number of pixels. </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238877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zoom in however, we can keep track of the pixels outside our field of view in order to do some shifting. Another word for this is translate. We’re just going to move our image left or right (horizontal) and up or down (vertical).</a:t>
            </a:r>
          </a:p>
          <a:p>
            <a:endParaRPr lang="en-US" dirty="0"/>
          </a:p>
          <a:p>
            <a:r>
              <a:rPr lang="en-US" dirty="0">
                <a:latin typeface="Trebuchet MS"/>
              </a:rPr>
              <a:t>In the center here, we’ve zoomed in on our marble. Each of the surrounding pictures has the same zoom, but has been shifted either up, right, down, or left.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516541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All of these ways where we can warp an image in a physical dimension has an underlying concept called a </a:t>
            </a:r>
            <a:r>
              <a:rPr lang="en-US" dirty="0" err="1">
                <a:latin typeface="Trebuchet MS"/>
              </a:rPr>
              <a:t>homography</a:t>
            </a:r>
            <a:r>
              <a:rPr lang="en-US" dirty="0">
                <a:latin typeface="Trebuchet MS"/>
              </a:rPr>
              <a:t>. I’ve linked to an OpenCV article that explains the math behind it more, but here’s the quick version. We can imagine we have a camera and an image, and depending on our camera’s position and our image’s position, we can project our image in three dimensional space. We can do all this with some matrix multiplication, pretty neat!</a:t>
            </a:r>
          </a:p>
          <a:p>
            <a:endParaRPr lang="en-US" dirty="0"/>
          </a:p>
          <a:p>
            <a:r>
              <a:rPr lang="en-US" dirty="0">
                <a:hlinkClick r:id="rId3"/>
              </a:rPr>
              <a:t>https://docs.opencv.org/master/d9/dab/tutorial_homography.html</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114239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things besides physically moving our image. We can adjust the pixel values as well. Here we have some examples of brightness. This is a great one to consider for real world images because unless the photos are professionally shot, it’s unlikely that lighting will stay consistent.</a:t>
            </a:r>
          </a:p>
          <a:p>
            <a:endParaRPr lang="en-US" dirty="0"/>
          </a:p>
          <a:p>
            <a:r>
              <a:rPr lang="en-US" dirty="0"/>
              <a:t>Just don’t go too crazy with the brightness adjuster. If it’s too dark or too bright, we won’t be able to see the image!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72672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until now, we’ve been working with greyscale images, but soon, we’ll be working with color. Colored images are 3d objects, the 3</a:t>
            </a:r>
            <a:r>
              <a:rPr lang="en-US" baseline="30000" dirty="0"/>
              <a:t>rd</a:t>
            </a:r>
            <a:r>
              <a:rPr lang="en-US" dirty="0"/>
              <a:t> dimension now representing different color channels like Red, Green, and Blue (RGB). Each of these different channels has their own independent value, so for instance, if the red channel is 255, green is 0 and blue is 0, then the pixel will be red. Red 125, green 0, and blue 255 results in a purplish color. There are non-color channels too like alpha in RGBA, which represents transparency.</a:t>
            </a:r>
          </a:p>
          <a:p>
            <a:endParaRPr lang="en-US" dirty="0"/>
          </a:p>
          <a:p>
            <a:r>
              <a:rPr lang="en-US" dirty="0"/>
              <a:t>Channel shifting takes the pixels in each of these channels and adds or subtracts a random amount.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711882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Our model expects a particular input dimension, but it’s very possible that when we deploy our model for use in production (the real world), the format of the data we get from users is different then the format we trained on.</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506334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model we’ll be experimenting with is called VGG16 which was proposed in an appropriately titled paper, “Very Deep Convolutional Networks for Large-Scale Image Recognition”. It was a winning architecture for the 2014 ImageNet challenge. ImageNet is a database of millions of photos that have been labeled for thousands of categories including animals, food, trees, sports and people. Recently these object detection models perform better than humans, having over a 95% accuracy</a:t>
            </a:r>
          </a:p>
          <a:p>
            <a:endParaRPr lang="en-US"/>
          </a:p>
          <a:p>
            <a:r>
              <a:rPr lang="en-US"/>
              <a:t>VGG16 paper: </a:t>
            </a:r>
            <a:r>
              <a:rPr lang="en-US">
                <a:hlinkClick r:id="rId3"/>
              </a:rPr>
              <a:t>https://arxiv.org/abs/1409.1556</a:t>
            </a:r>
            <a:endParaRPr lang="en-US"/>
          </a:p>
          <a:p>
            <a:r>
              <a:rPr lang="en-US" b="0"/>
              <a:t>ImageNet: </a:t>
            </a:r>
            <a:r>
              <a:rPr lang="en-US">
                <a:hlinkClick r:id="rId4"/>
              </a:rPr>
              <a:t>http://www.image-net.org/</a:t>
            </a:r>
            <a:endParaRPr lang="en-US"/>
          </a:p>
          <a:p>
            <a:r>
              <a:rPr lang="en-US" b="0"/>
              <a:t>ImageNet tree traversal: </a:t>
            </a:r>
            <a:r>
              <a:rPr lang="en-US">
                <a:hlinkClick r:id="rId5"/>
              </a:rPr>
              <a:t>http://imagenet.stanford.edu/synset?wnid=n03769722</a:t>
            </a:r>
            <a:endParaRPr lang="en-US" b="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447179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we have a picture of a heart. Not obvious? Sorry, only had 6 x 6 pixels to work with.</a:t>
            </a:r>
          </a:p>
          <a:p>
            <a:r>
              <a:rPr lang="en-US"/>
              <a:t>We’re going to step through a convolution. The fancy star in the center is the convolution operator. The resulting image is going to be 4 x 4. It’ll be more obvious in a bit.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574078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Thankfully, the surgery we’re doing on our machine learning models is a lot easier than actual brain surgery. We’ll take a pretrained model and essentially cut the end off of it. We’ll use the top layers of the old model, and then build out our own new layers on the bottom.</a:t>
            </a:r>
          </a:p>
          <a:p>
            <a:endParaRPr lang="en-US"/>
          </a:p>
          <a:p>
            <a:r>
              <a:rPr lang="en-US"/>
              <a:t>Technically, we can slice and dice these layers any way that we want, but there is a practical reason for using the top of the old model instead of the bottom.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3227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210317-2F2A-4B19-8545-37F7EF0F4E4B}" type="slidenum">
              <a:rPr lang="en-US" smtClean="0"/>
              <a:t>49</a:t>
            </a:fld>
            <a:endParaRPr lang="en-US"/>
          </a:p>
        </p:txBody>
      </p:sp>
    </p:spTree>
    <p:extLst>
      <p:ext uri="{BB962C8B-B14F-4D97-AF65-F5344CB8AC3E}">
        <p14:creationId xmlns:p14="http://schemas.microsoft.com/office/powerpoint/2010/main" val="1893354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in the top left corner. We call the section that we’re about to convolve, the red box here, the window. Notice how it has the same shape as our kernel.</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390789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take our kernel and multiply each cell in the kernel with the respective cell in the window.</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85514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then going to total the results of that multiplication</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21</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19404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move or window over by 1…</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278047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and we repeat the process until we’ve calculated the convolution for the whole image.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hlinkClick r:id="rId3"/>
              </a:rPr>
              <a:t>https://mathworld.wolfram.com/Convolution.html</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309884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parameters we can play with for convolution. One is stride, which is by how many cells should we move our window by when doing convolution. Let’s chop our heart in half to see what we mean. Oh no, broken heart!</a:t>
            </a:r>
          </a:p>
          <a:p>
            <a:r>
              <a:rPr lang="en-US" dirty="0"/>
              <a:t>Let’s assume we had the same kernel as before.</a:t>
            </a:r>
          </a:p>
          <a:p>
            <a:endParaRPr lang="en-US" dirty="0"/>
          </a:p>
          <a:p>
            <a:r>
              <a:rPr lang="en-US" dirty="0"/>
              <a:t>With a stride of 2, we skip starting convolution at every other column and every other row. When we do this, we also generate less data, which has pros and cons. The good is that means we have less data to analyze, but if we increase our stride too much, we might miss important information.</a:t>
            </a:r>
          </a:p>
          <a:p>
            <a:endParaRPr lang="en-US" dirty="0"/>
          </a:p>
          <a:p>
            <a:r>
              <a:rPr lang="en-US" dirty="0"/>
              <a:t>The other thing to look for is with a stride of 2, we don’t have enough columns to do a convolution for the right side our image.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877724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6.xml"/><Relationship Id="rId6" Type="http://schemas.openxmlformats.org/officeDocument/2006/relationships/image" Target="../media/image2.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12DC0-DD56-1AA3-2738-6A5669A4AC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E8F78C-2678-1F26-24F9-09E3E5C080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363C7B-EB37-2741-C8F8-B2AF216965BC}"/>
              </a:ext>
            </a:extLst>
          </p:cNvPr>
          <p:cNvSpPr>
            <a:spLocks noGrp="1"/>
          </p:cNvSpPr>
          <p:nvPr>
            <p:ph type="dt" sz="half" idx="10"/>
          </p:nvPr>
        </p:nvSpPr>
        <p:spPr/>
        <p:txBody>
          <a:bodyPr/>
          <a:lstStyle/>
          <a:p>
            <a:fld id="{7A2E7736-5FD0-4415-88D1-B516166F9A5A}" type="datetimeFigureOut">
              <a:rPr lang="en-US" smtClean="0"/>
              <a:t>3/21/2025</a:t>
            </a:fld>
            <a:endParaRPr lang="en-US"/>
          </a:p>
        </p:txBody>
      </p:sp>
      <p:sp>
        <p:nvSpPr>
          <p:cNvPr id="5" name="Footer Placeholder 4">
            <a:extLst>
              <a:ext uri="{FF2B5EF4-FFF2-40B4-BE49-F238E27FC236}">
                <a16:creationId xmlns:a16="http://schemas.microsoft.com/office/drawing/2014/main" id="{32A28AC3-B0C8-FC4A-9C71-52E4FA85F3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52CA44-8277-F80A-4CA9-457435CE8836}"/>
              </a:ext>
            </a:extLst>
          </p:cNvPr>
          <p:cNvSpPr>
            <a:spLocks noGrp="1"/>
          </p:cNvSpPr>
          <p:nvPr>
            <p:ph type="sldNum" sz="quarter" idx="12"/>
          </p:nvPr>
        </p:nvSpPr>
        <p:spPr/>
        <p:txBody>
          <a:bodyPr/>
          <a:lstStyle/>
          <a:p>
            <a:fld id="{4CC5D5A9-47E7-4029-9600-2BB79491EB59}" type="slidenum">
              <a:rPr lang="en-US" smtClean="0"/>
              <a:t>‹#›</a:t>
            </a:fld>
            <a:endParaRPr lang="en-US"/>
          </a:p>
        </p:txBody>
      </p:sp>
    </p:spTree>
    <p:extLst>
      <p:ext uri="{BB962C8B-B14F-4D97-AF65-F5344CB8AC3E}">
        <p14:creationId xmlns:p14="http://schemas.microsoft.com/office/powerpoint/2010/main" val="875291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DC18D-00BF-755A-438D-2040A83EC6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0209D8-8E95-3CEF-2959-431CD4E24C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71B270-2158-CF46-BB57-07DCADEAB7D5}"/>
              </a:ext>
            </a:extLst>
          </p:cNvPr>
          <p:cNvSpPr>
            <a:spLocks noGrp="1"/>
          </p:cNvSpPr>
          <p:nvPr>
            <p:ph type="dt" sz="half" idx="10"/>
          </p:nvPr>
        </p:nvSpPr>
        <p:spPr/>
        <p:txBody>
          <a:bodyPr/>
          <a:lstStyle/>
          <a:p>
            <a:fld id="{7A2E7736-5FD0-4415-88D1-B516166F9A5A}" type="datetimeFigureOut">
              <a:rPr lang="en-US" smtClean="0"/>
              <a:t>3/21/2025</a:t>
            </a:fld>
            <a:endParaRPr lang="en-US"/>
          </a:p>
        </p:txBody>
      </p:sp>
      <p:sp>
        <p:nvSpPr>
          <p:cNvPr id="5" name="Footer Placeholder 4">
            <a:extLst>
              <a:ext uri="{FF2B5EF4-FFF2-40B4-BE49-F238E27FC236}">
                <a16:creationId xmlns:a16="http://schemas.microsoft.com/office/drawing/2014/main" id="{53D24A2E-B8CF-34D6-6A49-56EC43751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456098-75B5-DABC-DBE0-4175E76A59A4}"/>
              </a:ext>
            </a:extLst>
          </p:cNvPr>
          <p:cNvSpPr>
            <a:spLocks noGrp="1"/>
          </p:cNvSpPr>
          <p:nvPr>
            <p:ph type="sldNum" sz="quarter" idx="12"/>
          </p:nvPr>
        </p:nvSpPr>
        <p:spPr/>
        <p:txBody>
          <a:bodyPr/>
          <a:lstStyle/>
          <a:p>
            <a:fld id="{4CC5D5A9-47E7-4029-9600-2BB79491EB59}" type="slidenum">
              <a:rPr lang="en-US" smtClean="0"/>
              <a:t>‹#›</a:t>
            </a:fld>
            <a:endParaRPr lang="en-US"/>
          </a:p>
        </p:txBody>
      </p:sp>
    </p:spTree>
    <p:extLst>
      <p:ext uri="{BB962C8B-B14F-4D97-AF65-F5344CB8AC3E}">
        <p14:creationId xmlns:p14="http://schemas.microsoft.com/office/powerpoint/2010/main" val="3572706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8F4CEF-6670-5199-36FA-1485EECBB1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1BD514-2E2E-36F5-D4A5-B4653FD677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04B5CA-04F5-7AD5-555F-DCC41EB6B8EA}"/>
              </a:ext>
            </a:extLst>
          </p:cNvPr>
          <p:cNvSpPr>
            <a:spLocks noGrp="1"/>
          </p:cNvSpPr>
          <p:nvPr>
            <p:ph type="dt" sz="half" idx="10"/>
          </p:nvPr>
        </p:nvSpPr>
        <p:spPr/>
        <p:txBody>
          <a:bodyPr/>
          <a:lstStyle/>
          <a:p>
            <a:fld id="{7A2E7736-5FD0-4415-88D1-B516166F9A5A}" type="datetimeFigureOut">
              <a:rPr lang="en-US" smtClean="0"/>
              <a:t>3/21/2025</a:t>
            </a:fld>
            <a:endParaRPr lang="en-US"/>
          </a:p>
        </p:txBody>
      </p:sp>
      <p:sp>
        <p:nvSpPr>
          <p:cNvPr id="5" name="Footer Placeholder 4">
            <a:extLst>
              <a:ext uri="{FF2B5EF4-FFF2-40B4-BE49-F238E27FC236}">
                <a16:creationId xmlns:a16="http://schemas.microsoft.com/office/drawing/2014/main" id="{EFD5C9F1-FA1C-1C89-32EC-3455B29065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DD533A-1436-E5E5-C432-58BB6C596A6D}"/>
              </a:ext>
            </a:extLst>
          </p:cNvPr>
          <p:cNvSpPr>
            <a:spLocks noGrp="1"/>
          </p:cNvSpPr>
          <p:nvPr>
            <p:ph type="sldNum" sz="quarter" idx="12"/>
          </p:nvPr>
        </p:nvSpPr>
        <p:spPr/>
        <p:txBody>
          <a:bodyPr/>
          <a:lstStyle/>
          <a:p>
            <a:fld id="{4CC5D5A9-47E7-4029-9600-2BB79491EB59}" type="slidenum">
              <a:rPr lang="en-US" smtClean="0"/>
              <a:t>‹#›</a:t>
            </a:fld>
            <a:endParaRPr lang="en-US"/>
          </a:p>
        </p:txBody>
      </p:sp>
    </p:spTree>
    <p:extLst>
      <p:ext uri="{BB962C8B-B14F-4D97-AF65-F5344CB8AC3E}">
        <p14:creationId xmlns:p14="http://schemas.microsoft.com/office/powerpoint/2010/main" val="2304224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55222"/>
            <a:ext cx="12192000" cy="6602779"/>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378" y="2942501"/>
            <a:ext cx="2239920" cy="784834"/>
          </a:xfrm>
          <a:prstGeom prst="rect">
            <a:avLst/>
          </a:prstGeom>
        </p:spPr>
      </p:pic>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91115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55222"/>
            <a:ext cx="12192000" cy="6602779"/>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8152" y="4336019"/>
            <a:ext cx="3592064" cy="125860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535157" y="5906228"/>
            <a:ext cx="2767361"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222">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181675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55300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5" eaLnBrk="1" fontAlgn="auto" latinLnBrk="0" hangingPunct="1">
              <a:lnSpc>
                <a:spcPct val="90000"/>
              </a:lnSpc>
              <a:spcBef>
                <a:spcPts val="0"/>
              </a:spcBef>
              <a:spcAft>
                <a:spcPts val="0"/>
              </a:spcAft>
              <a:buClrTx/>
              <a:buSzTx/>
              <a:buFontTx/>
              <a:buNone/>
              <a:tabLst/>
              <a:defRPr/>
            </a:pPr>
            <a:r>
              <a:rPr lang="en-US" sz="889" b="1" i="0" kern="0">
                <a:solidFill>
                  <a:schemeClr val="bg1"/>
                </a:solidFill>
                <a:latin typeface="Trebuchet MS"/>
              </a:rPr>
              <a:t>NVIDIA CONFIDENTIAL. DO NOT DISTRIBUTE.</a:t>
            </a:r>
          </a:p>
        </p:txBody>
      </p:sp>
    </p:spTree>
    <p:extLst>
      <p:ext uri="{BB962C8B-B14F-4D97-AF65-F5344CB8AC3E}">
        <p14:creationId xmlns:p14="http://schemas.microsoft.com/office/powerpoint/2010/main" val="202438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18897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1" y="703918"/>
            <a:ext cx="6580130" cy="687368"/>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68960" y="2336705"/>
            <a:ext cx="6562037"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1" y="1314815"/>
            <a:ext cx="6580130"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529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102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780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20E3-2E4D-FCF4-AC85-AC36446862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9AB880-4979-07DF-07EC-4C7D686A8B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B6C07B-248F-09BD-9D7A-C214638C0A66}"/>
              </a:ext>
            </a:extLst>
          </p:cNvPr>
          <p:cNvSpPr>
            <a:spLocks noGrp="1"/>
          </p:cNvSpPr>
          <p:nvPr>
            <p:ph type="dt" sz="half" idx="10"/>
          </p:nvPr>
        </p:nvSpPr>
        <p:spPr/>
        <p:txBody>
          <a:bodyPr/>
          <a:lstStyle/>
          <a:p>
            <a:fld id="{7A2E7736-5FD0-4415-88D1-B516166F9A5A}" type="datetimeFigureOut">
              <a:rPr lang="en-US" smtClean="0"/>
              <a:t>3/21/2025</a:t>
            </a:fld>
            <a:endParaRPr lang="en-US"/>
          </a:p>
        </p:txBody>
      </p:sp>
      <p:sp>
        <p:nvSpPr>
          <p:cNvPr id="5" name="Footer Placeholder 4">
            <a:extLst>
              <a:ext uri="{FF2B5EF4-FFF2-40B4-BE49-F238E27FC236}">
                <a16:creationId xmlns:a16="http://schemas.microsoft.com/office/drawing/2014/main" id="{6D976617-D829-35A3-EF70-E5AB61E1D8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D603-0B9B-554E-EAD4-DC7483F1E25D}"/>
              </a:ext>
            </a:extLst>
          </p:cNvPr>
          <p:cNvSpPr>
            <a:spLocks noGrp="1"/>
          </p:cNvSpPr>
          <p:nvPr>
            <p:ph type="sldNum" sz="quarter" idx="12"/>
          </p:nvPr>
        </p:nvSpPr>
        <p:spPr/>
        <p:txBody>
          <a:bodyPr/>
          <a:lstStyle/>
          <a:p>
            <a:fld id="{4CC5D5A9-47E7-4029-9600-2BB79491EB59}" type="slidenum">
              <a:rPr lang="en-US" smtClean="0"/>
              <a:t>‹#›</a:t>
            </a:fld>
            <a:endParaRPr lang="en-US"/>
          </a:p>
        </p:txBody>
      </p:sp>
    </p:spTree>
    <p:extLst>
      <p:ext uri="{BB962C8B-B14F-4D97-AF65-F5344CB8AC3E}">
        <p14:creationId xmlns:p14="http://schemas.microsoft.com/office/powerpoint/2010/main" val="1153075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2626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1726108" y="5947368"/>
            <a:ext cx="8739784" cy="410369"/>
          </a:xfrm>
        </p:spPr>
        <p:txBody>
          <a:bodyPr anchor="b"/>
          <a:lstStyle>
            <a:lvl1pPr algn="l">
              <a:defRPr sz="2222">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330381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40159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43860"/>
            <a:ext cx="11084560" cy="595034"/>
          </a:xfrm>
        </p:spPr>
        <p:txBody>
          <a:bodyPr anchor="ctr"/>
          <a:lstStyle>
            <a:lvl1pPr algn="l">
              <a:defRPr sz="3556">
                <a:solidFill>
                  <a:schemeClr val="tx1"/>
                </a:solidFill>
              </a:defRPr>
            </a:lvl1pPr>
          </a:lstStyle>
          <a:p>
            <a:r>
              <a:rPr lang="en-US"/>
              <a:t>Click to edit Master title style</a:t>
            </a:r>
          </a:p>
        </p:txBody>
      </p:sp>
    </p:spTree>
    <p:extLst>
      <p:ext uri="{BB962C8B-B14F-4D97-AF65-F5344CB8AC3E}">
        <p14:creationId xmlns:p14="http://schemas.microsoft.com/office/powerpoint/2010/main" val="220145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97699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762000" y="5527040"/>
            <a:ext cx="6461760" cy="318036"/>
          </a:xfrm>
        </p:spPr>
        <p:txBody>
          <a:bodyPr wrap="square" anchor="t">
            <a:noAutofit/>
          </a:bodyPr>
          <a:lstStyle>
            <a:lvl1pPr marL="0" indent="0" algn="l">
              <a:lnSpc>
                <a:spcPct val="90000"/>
              </a:lnSpc>
              <a:spcBef>
                <a:spcPts val="667"/>
              </a:spcBef>
              <a:spcAft>
                <a:spcPts val="333"/>
              </a:spcAft>
              <a:buFontTx/>
              <a:buNone/>
              <a:defRPr sz="1556"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762000" y="4470401"/>
            <a:ext cx="6461760" cy="1092061"/>
          </a:xfrm>
        </p:spPr>
        <p:txBody>
          <a:bodyPr anchor="b">
            <a:noAutofit/>
          </a:bodyPr>
          <a:lstStyle>
            <a:lvl1pPr algn="l">
              <a:lnSpc>
                <a:spcPct val="90000"/>
              </a:lnSpc>
              <a:spcBef>
                <a:spcPts val="0"/>
              </a:spcBef>
              <a:defRPr sz="4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180334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ransition / Segue">
    <p:spTree>
      <p:nvGrpSpPr>
        <p:cNvPr id="1" name=""/>
        <p:cNvGrpSpPr/>
        <p:nvPr/>
      </p:nvGrpSpPr>
      <p:grpSpPr>
        <a:xfrm>
          <a:off x="0" y="0"/>
          <a:ext cx="0" cy="0"/>
          <a:chOff x="0" y="0"/>
          <a:chExt cx="0" cy="0"/>
        </a:xfrm>
      </p:grpSpPr>
      <p:sp>
        <p:nvSpPr>
          <p:cNvPr id="2" name="Title 1"/>
          <p:cNvSpPr>
            <a:spLocks noGrp="1"/>
          </p:cNvSpPr>
          <p:nvPr>
            <p:ph type="title"/>
          </p:nvPr>
        </p:nvSpPr>
        <p:spPr>
          <a:xfrm>
            <a:off x="5527040" y="4693921"/>
            <a:ext cx="5974080" cy="1526599"/>
          </a:xfrm>
        </p:spPr>
        <p:txBody>
          <a:bodyPr anchor="b"/>
          <a:lstStyle>
            <a:lvl1pPr algn="ctr">
              <a:defRPr sz="3778">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53176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66C6838-B24E-4698-9EF2-6ACF39EF1F0A}" type="datetimeFigureOut">
              <a:rPr lang="en-US" smtClean="0"/>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12960-BF24-4644-8F0F-039A789F5558}" type="slidenum">
              <a:rPr lang="en-US" smtClean="0"/>
              <a:t>‹#›</a:t>
            </a:fld>
            <a:endParaRPr lang="en-US"/>
          </a:p>
        </p:txBody>
      </p:sp>
    </p:spTree>
    <p:extLst>
      <p:ext uri="{BB962C8B-B14F-4D97-AF65-F5344CB8AC3E}">
        <p14:creationId xmlns:p14="http://schemas.microsoft.com/office/powerpoint/2010/main" val="15911167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6C6838-B24E-4698-9EF2-6ACF39EF1F0A}" type="datetimeFigureOut">
              <a:rPr lang="en-US" smtClean="0"/>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12960-BF24-4644-8F0F-039A789F5558}" type="slidenum">
              <a:rPr lang="en-US" smtClean="0"/>
              <a:t>‹#›</a:t>
            </a:fld>
            <a:endParaRPr lang="en-US"/>
          </a:p>
        </p:txBody>
      </p:sp>
    </p:spTree>
    <p:extLst>
      <p:ext uri="{BB962C8B-B14F-4D97-AF65-F5344CB8AC3E}">
        <p14:creationId xmlns:p14="http://schemas.microsoft.com/office/powerpoint/2010/main" val="19386887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66C6838-B24E-4698-9EF2-6ACF39EF1F0A}" type="datetimeFigureOut">
              <a:rPr lang="en-US" smtClean="0"/>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12960-BF24-4644-8F0F-039A789F5558}" type="slidenum">
              <a:rPr lang="en-US" smtClean="0"/>
              <a:t>‹#›</a:t>
            </a:fld>
            <a:endParaRPr lang="en-US"/>
          </a:p>
        </p:txBody>
      </p:sp>
    </p:spTree>
    <p:extLst>
      <p:ext uri="{BB962C8B-B14F-4D97-AF65-F5344CB8AC3E}">
        <p14:creationId xmlns:p14="http://schemas.microsoft.com/office/powerpoint/2010/main" val="94676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6B3AA-4C24-31DF-3AE1-560C4B0741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A2F064-C99C-6270-C2DF-937C8908D8B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3E8D3D-EBEC-DB02-8478-B1A1696A6E8D}"/>
              </a:ext>
            </a:extLst>
          </p:cNvPr>
          <p:cNvSpPr>
            <a:spLocks noGrp="1"/>
          </p:cNvSpPr>
          <p:nvPr>
            <p:ph type="dt" sz="half" idx="10"/>
          </p:nvPr>
        </p:nvSpPr>
        <p:spPr/>
        <p:txBody>
          <a:bodyPr/>
          <a:lstStyle/>
          <a:p>
            <a:fld id="{7A2E7736-5FD0-4415-88D1-B516166F9A5A}" type="datetimeFigureOut">
              <a:rPr lang="en-US" smtClean="0"/>
              <a:t>3/21/2025</a:t>
            </a:fld>
            <a:endParaRPr lang="en-US"/>
          </a:p>
        </p:txBody>
      </p:sp>
      <p:sp>
        <p:nvSpPr>
          <p:cNvPr id="5" name="Footer Placeholder 4">
            <a:extLst>
              <a:ext uri="{FF2B5EF4-FFF2-40B4-BE49-F238E27FC236}">
                <a16:creationId xmlns:a16="http://schemas.microsoft.com/office/drawing/2014/main" id="{730F0A6D-4C2E-E738-FE94-80C408EB1B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48E454-1CE3-DFFF-B1A7-D82914A7E6FB}"/>
              </a:ext>
            </a:extLst>
          </p:cNvPr>
          <p:cNvSpPr>
            <a:spLocks noGrp="1"/>
          </p:cNvSpPr>
          <p:nvPr>
            <p:ph type="sldNum" sz="quarter" idx="12"/>
          </p:nvPr>
        </p:nvSpPr>
        <p:spPr/>
        <p:txBody>
          <a:bodyPr/>
          <a:lstStyle/>
          <a:p>
            <a:fld id="{4CC5D5A9-47E7-4029-9600-2BB79491EB59}" type="slidenum">
              <a:rPr lang="en-US" smtClean="0"/>
              <a:t>‹#›</a:t>
            </a:fld>
            <a:endParaRPr lang="en-US"/>
          </a:p>
        </p:txBody>
      </p:sp>
    </p:spTree>
    <p:extLst>
      <p:ext uri="{BB962C8B-B14F-4D97-AF65-F5344CB8AC3E}">
        <p14:creationId xmlns:p14="http://schemas.microsoft.com/office/powerpoint/2010/main" val="2400162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66C6838-B24E-4698-9EF2-6ACF39EF1F0A}" type="datetimeFigureOut">
              <a:rPr lang="en-US" smtClean="0"/>
              <a:t>3/22/2025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12960-BF24-4644-8F0F-039A789F5558}" type="slidenum">
              <a:rPr lang="en-US" smtClean="0"/>
              <a:t>‹#›</a:t>
            </a:fld>
            <a:endParaRPr lang="en-US"/>
          </a:p>
        </p:txBody>
      </p:sp>
    </p:spTree>
    <p:extLst>
      <p:ext uri="{BB962C8B-B14F-4D97-AF65-F5344CB8AC3E}">
        <p14:creationId xmlns:p14="http://schemas.microsoft.com/office/powerpoint/2010/main" val="4294328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6C6838-B24E-4698-9EF2-6ACF39EF1F0A}" type="datetimeFigureOut">
              <a:rPr lang="en-US" smtClean="0"/>
              <a:t>3/22/2025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012960-BF24-4644-8F0F-039A789F5558}" type="slidenum">
              <a:rPr lang="en-US" smtClean="0"/>
              <a:t>‹#›</a:t>
            </a:fld>
            <a:endParaRPr lang="en-US"/>
          </a:p>
        </p:txBody>
      </p:sp>
    </p:spTree>
    <p:extLst>
      <p:ext uri="{BB962C8B-B14F-4D97-AF65-F5344CB8AC3E}">
        <p14:creationId xmlns:p14="http://schemas.microsoft.com/office/powerpoint/2010/main" val="24251389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6C6838-B24E-4698-9EF2-6ACF39EF1F0A}" type="datetimeFigureOut">
              <a:rPr lang="en-US" smtClean="0"/>
              <a:t>3/22/2025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012960-BF24-4644-8F0F-039A789F5558}" type="slidenum">
              <a:rPr lang="en-US" smtClean="0"/>
              <a:t>‹#›</a:t>
            </a:fld>
            <a:endParaRPr lang="en-US"/>
          </a:p>
        </p:txBody>
      </p:sp>
    </p:spTree>
    <p:extLst>
      <p:ext uri="{BB962C8B-B14F-4D97-AF65-F5344CB8AC3E}">
        <p14:creationId xmlns:p14="http://schemas.microsoft.com/office/powerpoint/2010/main" val="5190752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6C6838-B24E-4698-9EF2-6ACF39EF1F0A}" type="datetimeFigureOut">
              <a:rPr lang="en-US" smtClean="0"/>
              <a:t>3/22/2025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012960-BF24-4644-8F0F-039A789F5558}" type="slidenum">
              <a:rPr lang="en-US" smtClean="0"/>
              <a:t>‹#›</a:t>
            </a:fld>
            <a:endParaRPr lang="en-US"/>
          </a:p>
        </p:txBody>
      </p:sp>
    </p:spTree>
    <p:extLst>
      <p:ext uri="{BB962C8B-B14F-4D97-AF65-F5344CB8AC3E}">
        <p14:creationId xmlns:p14="http://schemas.microsoft.com/office/powerpoint/2010/main" val="21499938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66C6838-B24E-4698-9EF2-6ACF39EF1F0A}" type="datetimeFigureOut">
              <a:rPr lang="en-US" smtClean="0"/>
              <a:t>3/22/2025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12960-BF24-4644-8F0F-039A789F5558}" type="slidenum">
              <a:rPr lang="en-US" smtClean="0"/>
              <a:t>‹#›</a:t>
            </a:fld>
            <a:endParaRPr lang="en-US"/>
          </a:p>
        </p:txBody>
      </p:sp>
    </p:spTree>
    <p:extLst>
      <p:ext uri="{BB962C8B-B14F-4D97-AF65-F5344CB8AC3E}">
        <p14:creationId xmlns:p14="http://schemas.microsoft.com/office/powerpoint/2010/main" val="26544198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66C6838-B24E-4698-9EF2-6ACF39EF1F0A}" type="datetimeFigureOut">
              <a:rPr lang="en-US" smtClean="0"/>
              <a:t>3/22/2025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12960-BF24-4644-8F0F-039A789F5558}" type="slidenum">
              <a:rPr lang="en-US" smtClean="0"/>
              <a:t>‹#›</a:t>
            </a:fld>
            <a:endParaRPr lang="en-US"/>
          </a:p>
        </p:txBody>
      </p:sp>
    </p:spTree>
    <p:extLst>
      <p:ext uri="{BB962C8B-B14F-4D97-AF65-F5344CB8AC3E}">
        <p14:creationId xmlns:p14="http://schemas.microsoft.com/office/powerpoint/2010/main" val="24770415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6C6838-B24E-4698-9EF2-6ACF39EF1F0A}" type="datetimeFigureOut">
              <a:rPr lang="en-US" smtClean="0"/>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12960-BF24-4644-8F0F-039A789F5558}" type="slidenum">
              <a:rPr lang="en-US" smtClean="0"/>
              <a:t>‹#›</a:t>
            </a:fld>
            <a:endParaRPr lang="en-US"/>
          </a:p>
        </p:txBody>
      </p:sp>
    </p:spTree>
    <p:extLst>
      <p:ext uri="{BB962C8B-B14F-4D97-AF65-F5344CB8AC3E}">
        <p14:creationId xmlns:p14="http://schemas.microsoft.com/office/powerpoint/2010/main" val="23486422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6C6838-B24E-4698-9EF2-6ACF39EF1F0A}" type="datetimeFigureOut">
              <a:rPr lang="en-US" smtClean="0"/>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12960-BF24-4644-8F0F-039A789F5558}" type="slidenum">
              <a:rPr lang="en-US" smtClean="0"/>
              <a:t>‹#›</a:t>
            </a:fld>
            <a:endParaRPr lang="en-US"/>
          </a:p>
        </p:txBody>
      </p:sp>
    </p:spTree>
    <p:extLst>
      <p:ext uri="{BB962C8B-B14F-4D97-AF65-F5344CB8AC3E}">
        <p14:creationId xmlns:p14="http://schemas.microsoft.com/office/powerpoint/2010/main" val="19839260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55222"/>
            <a:ext cx="12192000" cy="6602779"/>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6378" y="2942501"/>
            <a:ext cx="2239920" cy="784834"/>
          </a:xfrm>
          <a:prstGeom prst="rect">
            <a:avLst/>
          </a:prstGeom>
        </p:spPr>
      </p:pic>
      <p:sp>
        <p:nvSpPr>
          <p:cNvPr id="11" name="Rectangle 4"/>
          <p:cNvSpPr>
            <a:spLocks noGrp="1" noChangeArrowheads="1"/>
          </p:cNvSpPr>
          <p:nvPr>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06132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55222"/>
            <a:ext cx="12192000" cy="6602779"/>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8" name="Picture 7">
            <a:extLst>
              <a:ext uri="{FF2B5EF4-FFF2-40B4-BE49-F238E27FC236}">
                <a16:creationId xmlns:a16="http://schemas.microsoft.com/office/drawing/2014/main" id="{4F85E20E-9E0B-4DBA-ADE0-F4952632A5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152" y="4336019"/>
            <a:ext cx="3592064" cy="125860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p:nvSpPr>
        <p:spPr>
          <a:xfrm>
            <a:off x="535157" y="5906228"/>
            <a:ext cx="2767361"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222">
                <a:solidFill>
                  <a:schemeClr val="tx2"/>
                </a:solidFill>
                <a:latin typeface="Trebuchet MS" panose="020B0603020202020204" pitchFamily="34" charset="0"/>
              </a:rPr>
              <a:t>www.nvidia.com/dli</a:t>
            </a:r>
          </a:p>
        </p:txBody>
      </p:sp>
      <p:pic>
        <p:nvPicPr>
          <p:cNvPr id="6" name="Picture 5">
            <a:extLst>
              <a:ext uri="{FF2B5EF4-FFF2-40B4-BE49-F238E27FC236}">
                <a16:creationId xmlns:a16="http://schemas.microsoft.com/office/drawing/2014/main" id="{040532B0-18B4-4512-831A-3B1275731FA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55222"/>
            <a:ext cx="12192000" cy="6602779"/>
          </a:xfrm>
          <a:prstGeom prst="rect">
            <a:avLst/>
          </a:prstGeom>
        </p:spPr>
      </p:pic>
      <p:sp>
        <p:nvSpPr>
          <p:cNvPr id="10" name="Rectangle 9">
            <a:extLst>
              <a:ext uri="{FF2B5EF4-FFF2-40B4-BE49-F238E27FC236}">
                <a16:creationId xmlns:a16="http://schemas.microsoft.com/office/drawing/2014/main" id="{60181B24-4720-4E02-A4E7-C9E0197563B5}"/>
              </a:ext>
            </a:extLst>
          </p:cNvPr>
          <p:cNvSpPr/>
          <p:nvPr userDrawn="1"/>
        </p:nvSpPr>
        <p:spPr>
          <a:xfrm>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1" name="Picture 10">
            <a:extLst>
              <a:ext uri="{FF2B5EF4-FFF2-40B4-BE49-F238E27FC236}">
                <a16:creationId xmlns:a16="http://schemas.microsoft.com/office/drawing/2014/main" id="{F2999F0F-60F3-454B-A069-A885DDC2087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8152" y="4336019"/>
            <a:ext cx="3592064" cy="1258604"/>
          </a:xfrm>
          <a:prstGeom prst="rect">
            <a:avLst/>
          </a:prstGeom>
        </p:spPr>
      </p:pic>
      <p:sp>
        <p:nvSpPr>
          <p:cNvPr id="13" name="TextBox 12">
            <a:extLst>
              <a:ext uri="{FF2B5EF4-FFF2-40B4-BE49-F238E27FC236}">
                <a16:creationId xmlns:a16="http://schemas.microsoft.com/office/drawing/2014/main" id="{0ADF7F68-394A-4E75-BF98-902550272410}"/>
              </a:ext>
            </a:extLst>
          </p:cNvPr>
          <p:cNvSpPr txBox="1"/>
          <p:nvPr userDrawn="1"/>
        </p:nvSpPr>
        <p:spPr>
          <a:xfrm>
            <a:off x="535157" y="5906228"/>
            <a:ext cx="2767361"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222">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31594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CA84A-999E-2531-E7D6-70AAB75C3E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E4FFAF-1108-2F76-F580-7D9ABB9814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756533-121D-AE78-68F9-244681E0D8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467AF8-F72A-5DF1-43A0-76BA54734689}"/>
              </a:ext>
            </a:extLst>
          </p:cNvPr>
          <p:cNvSpPr>
            <a:spLocks noGrp="1"/>
          </p:cNvSpPr>
          <p:nvPr>
            <p:ph type="dt" sz="half" idx="10"/>
          </p:nvPr>
        </p:nvSpPr>
        <p:spPr/>
        <p:txBody>
          <a:bodyPr/>
          <a:lstStyle/>
          <a:p>
            <a:fld id="{7A2E7736-5FD0-4415-88D1-B516166F9A5A}" type="datetimeFigureOut">
              <a:rPr lang="en-US" smtClean="0"/>
              <a:t>3/21/2025</a:t>
            </a:fld>
            <a:endParaRPr lang="en-US"/>
          </a:p>
        </p:txBody>
      </p:sp>
      <p:sp>
        <p:nvSpPr>
          <p:cNvPr id="6" name="Footer Placeholder 5">
            <a:extLst>
              <a:ext uri="{FF2B5EF4-FFF2-40B4-BE49-F238E27FC236}">
                <a16:creationId xmlns:a16="http://schemas.microsoft.com/office/drawing/2014/main" id="{1CB50D1D-7733-B0A5-2481-820BE9DE46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EE4B04-C724-0B14-B2AD-C7758F2EDF76}"/>
              </a:ext>
            </a:extLst>
          </p:cNvPr>
          <p:cNvSpPr>
            <a:spLocks noGrp="1"/>
          </p:cNvSpPr>
          <p:nvPr>
            <p:ph type="sldNum" sz="quarter" idx="12"/>
          </p:nvPr>
        </p:nvSpPr>
        <p:spPr/>
        <p:txBody>
          <a:bodyPr/>
          <a:lstStyle/>
          <a:p>
            <a:fld id="{4CC5D5A9-47E7-4029-9600-2BB79491EB59}" type="slidenum">
              <a:rPr lang="en-US" smtClean="0"/>
              <a:t>‹#›</a:t>
            </a:fld>
            <a:endParaRPr lang="en-US"/>
          </a:p>
        </p:txBody>
      </p:sp>
    </p:spTree>
    <p:extLst>
      <p:ext uri="{BB962C8B-B14F-4D97-AF65-F5344CB8AC3E}">
        <p14:creationId xmlns:p14="http://schemas.microsoft.com/office/powerpoint/2010/main" val="11245130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67819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5" eaLnBrk="1" fontAlgn="auto" latinLnBrk="0" hangingPunct="1">
              <a:lnSpc>
                <a:spcPct val="90000"/>
              </a:lnSpc>
              <a:spcBef>
                <a:spcPts val="0"/>
              </a:spcBef>
              <a:spcAft>
                <a:spcPts val="0"/>
              </a:spcAft>
              <a:buClrTx/>
              <a:buSzTx/>
              <a:buFontTx/>
              <a:buNone/>
              <a:tabLst/>
              <a:defRPr/>
            </a:pPr>
            <a:r>
              <a:rPr lang="en-US" sz="889" b="1" i="0" kern="0">
                <a:solidFill>
                  <a:schemeClr val="bg1"/>
                </a:solidFill>
                <a:latin typeface="Trebuchet MS"/>
              </a:rPr>
              <a:t>NVIDIA CONFIDENTIAL. DO NOT DISTRIBUTE.</a:t>
            </a:r>
          </a:p>
        </p:txBody>
      </p:sp>
    </p:spTree>
    <p:extLst>
      <p:ext uri="{BB962C8B-B14F-4D97-AF65-F5344CB8AC3E}">
        <p14:creationId xmlns:p14="http://schemas.microsoft.com/office/powerpoint/2010/main" val="39059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9590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1" y="703918"/>
            <a:ext cx="6580130" cy="687368"/>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68960" y="2336705"/>
            <a:ext cx="6562037"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1" y="1314815"/>
            <a:ext cx="6580130"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86D783A8-D0B7-45E8-AC6F-F898F1D7B9D3}"/>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4701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p>
        </p:txBody>
      </p:sp>
      <p:sp>
        <p:nvSpPr>
          <p:cNvPr id="4" name="Rectangle 3">
            <a:extLst>
              <a:ext uri="{FF2B5EF4-FFF2-40B4-BE49-F238E27FC236}">
                <a16:creationId xmlns:a16="http://schemas.microsoft.com/office/drawing/2014/main" id="{9163EDB0-BC45-497B-A193-1642CC745459}"/>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32028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3E187F1F-4ACA-4D48-ACDC-152646CBD130}"/>
              </a:ext>
            </a:extLst>
          </p:cNvPr>
          <p:cNvSpPr/>
          <p:nvPr/>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a:t>Click to edit Master title style</a:t>
            </a:r>
          </a:p>
        </p:txBody>
      </p:sp>
      <p:sp>
        <p:nvSpPr>
          <p:cNvPr id="8" name="Rectangle 7">
            <a:extLst>
              <a:ext uri="{FF2B5EF4-FFF2-40B4-BE49-F238E27FC236}">
                <a16:creationId xmlns:a16="http://schemas.microsoft.com/office/drawing/2014/main" id="{1C5E837F-32A3-4CD8-99FB-CF3E2F8177AD}"/>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9" name="Picture 8">
            <a:extLst>
              <a:ext uri="{FF2B5EF4-FFF2-40B4-BE49-F238E27FC236}">
                <a16:creationId xmlns:a16="http://schemas.microsoft.com/office/drawing/2014/main" id="{E3C6F276-48F0-468A-93FF-C4E991D5AF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10" name="Rectangle 9">
            <a:extLst>
              <a:ext uri="{FF2B5EF4-FFF2-40B4-BE49-F238E27FC236}">
                <a16:creationId xmlns:a16="http://schemas.microsoft.com/office/drawing/2014/main" id="{1EA23C83-D051-41C4-AFED-FE64F5322528}"/>
              </a:ext>
            </a:extLst>
          </p:cNvPr>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10">
            <a:extLst>
              <a:ext uri="{FF2B5EF4-FFF2-40B4-BE49-F238E27FC236}">
                <a16:creationId xmlns:a16="http://schemas.microsoft.com/office/drawing/2014/main" id="{9B5CCD21-37B0-47AB-95CC-F27DB10F35F6}"/>
              </a:ext>
            </a:extLst>
          </p:cNvPr>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13617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35800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1726108" y="5947368"/>
            <a:ext cx="8739784" cy="410369"/>
          </a:xfrm>
        </p:spPr>
        <p:txBody>
          <a:bodyPr anchor="b"/>
          <a:lstStyle>
            <a:lvl1pPr algn="l">
              <a:defRPr sz="2222">
                <a:solidFill>
                  <a:schemeClr val="bg1"/>
                </a:solidFill>
              </a:defRPr>
            </a:lvl1pPr>
          </a:lstStyle>
          <a:p>
            <a:r>
              <a:rPr lang="en-US"/>
              <a:t>Click to edit Master title style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317793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 name="Rectangle 3">
            <a:extLst>
              <a:ext uri="{FF2B5EF4-FFF2-40B4-BE49-F238E27FC236}">
                <a16:creationId xmlns:a16="http://schemas.microsoft.com/office/drawing/2014/main" id="{30F74E33-2953-4094-8C12-7BB7CE97A152}"/>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9671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43860"/>
            <a:ext cx="11084560" cy="595034"/>
          </a:xfrm>
        </p:spPr>
        <p:txBody>
          <a:bodyPr anchor="ctr"/>
          <a:lstStyle>
            <a:lvl1pPr algn="l">
              <a:defRPr sz="3556">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1265DF54-79FC-43A7-BD18-1F92EE3BBB32}"/>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407753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C9F55-8A89-61FA-BE52-2C67ACD046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254F7B-5836-1756-3D89-5E0DCF0C61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982CF8-802C-BA6F-00F7-DD6B0D7634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0765D1-8E87-4B70-ED85-BFACADD913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092BDA-A3EA-D939-0477-AF45DA9833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1298A5-745E-11A4-CBC5-CB7AF668F339}"/>
              </a:ext>
            </a:extLst>
          </p:cNvPr>
          <p:cNvSpPr>
            <a:spLocks noGrp="1"/>
          </p:cNvSpPr>
          <p:nvPr>
            <p:ph type="dt" sz="half" idx="10"/>
          </p:nvPr>
        </p:nvSpPr>
        <p:spPr/>
        <p:txBody>
          <a:bodyPr/>
          <a:lstStyle/>
          <a:p>
            <a:fld id="{7A2E7736-5FD0-4415-88D1-B516166F9A5A}" type="datetimeFigureOut">
              <a:rPr lang="en-US" smtClean="0"/>
              <a:t>3/21/2025</a:t>
            </a:fld>
            <a:endParaRPr lang="en-US"/>
          </a:p>
        </p:txBody>
      </p:sp>
      <p:sp>
        <p:nvSpPr>
          <p:cNvPr id="8" name="Footer Placeholder 7">
            <a:extLst>
              <a:ext uri="{FF2B5EF4-FFF2-40B4-BE49-F238E27FC236}">
                <a16:creationId xmlns:a16="http://schemas.microsoft.com/office/drawing/2014/main" id="{08BD1718-C2C1-5F2E-9F23-AE1A96C71C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57E8B5-6542-B2DB-B764-D89B20C208DF}"/>
              </a:ext>
            </a:extLst>
          </p:cNvPr>
          <p:cNvSpPr>
            <a:spLocks noGrp="1"/>
          </p:cNvSpPr>
          <p:nvPr>
            <p:ph type="sldNum" sz="quarter" idx="12"/>
          </p:nvPr>
        </p:nvSpPr>
        <p:spPr/>
        <p:txBody>
          <a:bodyPr/>
          <a:lstStyle/>
          <a:p>
            <a:fld id="{4CC5D5A9-47E7-4029-9600-2BB79491EB59}" type="slidenum">
              <a:rPr lang="en-US" smtClean="0"/>
              <a:t>‹#›</a:t>
            </a:fld>
            <a:endParaRPr lang="en-US"/>
          </a:p>
        </p:txBody>
      </p:sp>
    </p:spTree>
    <p:extLst>
      <p:ext uri="{BB962C8B-B14F-4D97-AF65-F5344CB8AC3E}">
        <p14:creationId xmlns:p14="http://schemas.microsoft.com/office/powerpoint/2010/main" val="41717554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4" name="Picture 3">
            <a:extLst>
              <a:ext uri="{FF2B5EF4-FFF2-40B4-BE49-F238E27FC236}">
                <a16:creationId xmlns:a16="http://schemas.microsoft.com/office/drawing/2014/main" id="{A3B9ABDF-4D75-49CA-83AC-B3309B79A6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A0D92F76-2157-4482-88C8-AE386F9B730D}"/>
              </a:ext>
            </a:extLst>
          </p:cNvPr>
          <p:cNvSpPr/>
          <p:nvPr/>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80482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762000" y="5527040"/>
            <a:ext cx="6461760" cy="318036"/>
          </a:xfrm>
        </p:spPr>
        <p:txBody>
          <a:bodyPr wrap="square" anchor="t">
            <a:noAutofit/>
          </a:bodyPr>
          <a:lstStyle>
            <a:lvl1pPr marL="0" indent="0" algn="l">
              <a:lnSpc>
                <a:spcPct val="90000"/>
              </a:lnSpc>
              <a:spcBef>
                <a:spcPts val="667"/>
              </a:spcBef>
              <a:spcAft>
                <a:spcPts val="333"/>
              </a:spcAft>
              <a:buFontTx/>
              <a:buNone/>
              <a:defRPr sz="1556"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762000" y="4470401"/>
            <a:ext cx="6461760" cy="1092061"/>
          </a:xfrm>
        </p:spPr>
        <p:txBody>
          <a:bodyPr anchor="b">
            <a:noAutofit/>
          </a:bodyPr>
          <a:lstStyle>
            <a:lvl1pPr algn="l">
              <a:lnSpc>
                <a:spcPct val="90000"/>
              </a:lnSpc>
              <a:spcBef>
                <a:spcPts val="0"/>
              </a:spcBef>
              <a:defRPr sz="4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68030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49177" y="2808046"/>
            <a:ext cx="1807412" cy="389833"/>
          </a:xfrm>
          <a:prstGeom prst="rect">
            <a:avLst/>
          </a:prstGeom>
        </p:spPr>
      </p:pic>
    </p:spTree>
    <p:extLst>
      <p:ext uri="{BB962C8B-B14F-4D97-AF65-F5344CB8AC3E}">
        <p14:creationId xmlns:p14="http://schemas.microsoft.com/office/powerpoint/2010/main" val="3385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80512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5" eaLnBrk="1" fontAlgn="auto" latinLnBrk="0" hangingPunct="1">
              <a:lnSpc>
                <a:spcPct val="90000"/>
              </a:lnSpc>
              <a:spcBef>
                <a:spcPts val="0"/>
              </a:spcBef>
              <a:spcAft>
                <a:spcPts val="0"/>
              </a:spcAft>
              <a:buClrTx/>
              <a:buSzTx/>
              <a:buFontTx/>
              <a:buNone/>
              <a:tabLst/>
              <a:defRPr/>
            </a:pPr>
            <a:r>
              <a:rPr lang="en-US" sz="889" b="1" i="0" kern="0">
                <a:solidFill>
                  <a:schemeClr val="bg1"/>
                </a:solidFill>
                <a:latin typeface="Trebuchet MS"/>
              </a:rPr>
              <a:t>NVIDIA CONFIDENTIAL. DO NOT DISTRIBUTE.</a:t>
            </a:r>
          </a:p>
        </p:txBody>
      </p:sp>
    </p:spTree>
    <p:extLst>
      <p:ext uri="{BB962C8B-B14F-4D97-AF65-F5344CB8AC3E}">
        <p14:creationId xmlns:p14="http://schemas.microsoft.com/office/powerpoint/2010/main" val="404321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9883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1" y="703918"/>
            <a:ext cx="6580130" cy="687368"/>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68960" y="2336705"/>
            <a:ext cx="6562037"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1" y="1314815"/>
            <a:ext cx="6580130"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77603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4974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719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44650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2397-168C-65B1-F7CF-4673D2C5F7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DDC4DF-8275-8B31-C9AA-A9731C61C767}"/>
              </a:ext>
            </a:extLst>
          </p:cNvPr>
          <p:cNvSpPr>
            <a:spLocks noGrp="1"/>
          </p:cNvSpPr>
          <p:nvPr>
            <p:ph type="dt" sz="half" idx="10"/>
          </p:nvPr>
        </p:nvSpPr>
        <p:spPr/>
        <p:txBody>
          <a:bodyPr/>
          <a:lstStyle/>
          <a:p>
            <a:fld id="{7A2E7736-5FD0-4415-88D1-B516166F9A5A}" type="datetimeFigureOut">
              <a:rPr lang="en-US" smtClean="0"/>
              <a:t>3/21/2025</a:t>
            </a:fld>
            <a:endParaRPr lang="en-US"/>
          </a:p>
        </p:txBody>
      </p:sp>
      <p:sp>
        <p:nvSpPr>
          <p:cNvPr id="4" name="Footer Placeholder 3">
            <a:extLst>
              <a:ext uri="{FF2B5EF4-FFF2-40B4-BE49-F238E27FC236}">
                <a16:creationId xmlns:a16="http://schemas.microsoft.com/office/drawing/2014/main" id="{42D26B55-E1B1-7F9F-FB44-B3A800ADB9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1D5B59-2DD5-5BB7-CC9F-6D318B211533}"/>
              </a:ext>
            </a:extLst>
          </p:cNvPr>
          <p:cNvSpPr>
            <a:spLocks noGrp="1"/>
          </p:cNvSpPr>
          <p:nvPr>
            <p:ph type="sldNum" sz="quarter" idx="12"/>
          </p:nvPr>
        </p:nvSpPr>
        <p:spPr/>
        <p:txBody>
          <a:bodyPr/>
          <a:lstStyle/>
          <a:p>
            <a:fld id="{4CC5D5A9-47E7-4029-9600-2BB79491EB59}" type="slidenum">
              <a:rPr lang="en-US" smtClean="0"/>
              <a:t>‹#›</a:t>
            </a:fld>
            <a:endParaRPr lang="en-US"/>
          </a:p>
        </p:txBody>
      </p:sp>
    </p:spTree>
    <p:extLst>
      <p:ext uri="{BB962C8B-B14F-4D97-AF65-F5344CB8AC3E}">
        <p14:creationId xmlns:p14="http://schemas.microsoft.com/office/powerpoint/2010/main" val="37210075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1726108" y="5947368"/>
            <a:ext cx="8739784" cy="410369"/>
          </a:xfrm>
        </p:spPr>
        <p:txBody>
          <a:bodyPr anchor="b"/>
          <a:lstStyle>
            <a:lvl1pPr algn="l">
              <a:defRPr sz="2222">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338427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858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43860"/>
            <a:ext cx="11084560" cy="595034"/>
          </a:xfrm>
        </p:spPr>
        <p:txBody>
          <a:bodyPr anchor="ctr"/>
          <a:lstStyle>
            <a:lvl1pPr algn="l">
              <a:defRPr sz="3556">
                <a:solidFill>
                  <a:schemeClr val="tx1"/>
                </a:solidFill>
              </a:defRPr>
            </a:lvl1pPr>
          </a:lstStyle>
          <a:p>
            <a:r>
              <a:rPr lang="en-US"/>
              <a:t>Click to edit Master title style</a:t>
            </a:r>
          </a:p>
        </p:txBody>
      </p:sp>
    </p:spTree>
    <p:extLst>
      <p:ext uri="{BB962C8B-B14F-4D97-AF65-F5344CB8AC3E}">
        <p14:creationId xmlns:p14="http://schemas.microsoft.com/office/powerpoint/2010/main" val="34701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7963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553720" y="1314816"/>
            <a:ext cx="11084560" cy="583848"/>
          </a:xfrm>
          <a:prstGeom prst="rect">
            <a:avLst/>
          </a:prstGeom>
        </p:spPr>
        <p:txBody>
          <a:bodyPr/>
          <a:lstStyle>
            <a:lvl1pPr marL="0" indent="0" algn="ctr">
              <a:buFontTx/>
              <a:buNone/>
              <a:defRPr sz="2667" b="0">
                <a:solidFill>
                  <a:schemeClr val="tx2"/>
                </a:solidFill>
                <a:latin typeface="Trebuchet MS" panose="020B0603020202020204" pitchFamily="34" charset="0"/>
              </a:defRPr>
            </a:lvl1pPr>
            <a:lvl2pPr marL="634943" indent="0" algn="ctr">
              <a:buFontTx/>
              <a:buNone/>
              <a:defRPr sz="3111">
                <a:solidFill>
                  <a:schemeClr val="tx2"/>
                </a:solidFill>
                <a:latin typeface="Trebuchet MS" panose="020B0603020202020204" pitchFamily="34" charset="0"/>
              </a:defRPr>
            </a:lvl2pPr>
            <a:lvl3pPr marL="1209919" indent="0" algn="ctr">
              <a:buFontTx/>
              <a:buNone/>
              <a:defRPr sz="3111">
                <a:solidFill>
                  <a:schemeClr val="tx2"/>
                </a:solidFill>
                <a:latin typeface="Trebuchet MS" panose="020B0603020202020204" pitchFamily="34" charset="0"/>
              </a:defRPr>
            </a:lvl3pPr>
            <a:lvl4pPr marL="1717873" indent="0" algn="ctr">
              <a:buFontTx/>
              <a:buNone/>
              <a:defRPr sz="3111">
                <a:solidFill>
                  <a:schemeClr val="tx2"/>
                </a:solidFill>
                <a:latin typeface="Trebuchet MS" panose="020B0603020202020204" pitchFamily="34" charset="0"/>
              </a:defRPr>
            </a:lvl4pPr>
            <a:lvl5pPr marL="2098839"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085471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499" y="2107183"/>
            <a:ext cx="1779550" cy="1442920"/>
          </a:xfrm>
          <a:prstGeom prst="rect">
            <a:avLst/>
          </a:prstGeom>
        </p:spPr>
      </p:pic>
      <p:sp>
        <p:nvSpPr>
          <p:cNvPr id="11" name="Rectangle 4"/>
          <p:cNvSpPr>
            <a:spLocks noGrp="1" noChangeArrowheads="1"/>
          </p:cNvSpPr>
          <p:nvPr>
            <p:ph type="subTitle" idx="1"/>
          </p:nvPr>
        </p:nvSpPr>
        <p:spPr>
          <a:xfrm>
            <a:off x="762000" y="5527040"/>
            <a:ext cx="6461760" cy="318036"/>
          </a:xfrm>
        </p:spPr>
        <p:txBody>
          <a:bodyPr wrap="square" anchor="t">
            <a:noAutofit/>
          </a:bodyPr>
          <a:lstStyle>
            <a:lvl1pPr marL="0" indent="0" algn="l">
              <a:lnSpc>
                <a:spcPct val="90000"/>
              </a:lnSpc>
              <a:spcBef>
                <a:spcPts val="667"/>
              </a:spcBef>
              <a:spcAft>
                <a:spcPts val="333"/>
              </a:spcAft>
              <a:buFontTx/>
              <a:buNone/>
              <a:defRPr sz="1556"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762000" y="4470401"/>
            <a:ext cx="6461760" cy="1092061"/>
          </a:xfrm>
        </p:spPr>
        <p:txBody>
          <a:bodyPr anchor="b">
            <a:noAutofit/>
          </a:bodyPr>
          <a:lstStyle>
            <a:lvl1pPr algn="l">
              <a:lnSpc>
                <a:spcPct val="90000"/>
              </a:lnSpc>
              <a:spcBef>
                <a:spcPts val="0"/>
              </a:spcBef>
              <a:defRPr sz="4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218812" y="2201747"/>
            <a:ext cx="2235200" cy="1227253"/>
          </a:xfrm>
          <a:prstGeom prst="rect">
            <a:avLst/>
          </a:prstGeom>
        </p:spPr>
      </p:pic>
    </p:spTree>
    <p:extLst>
      <p:ext uri="{BB962C8B-B14F-4D97-AF65-F5344CB8AC3E}">
        <p14:creationId xmlns:p14="http://schemas.microsoft.com/office/powerpoint/2010/main" val="95878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77251" y="4907556"/>
            <a:ext cx="1779550" cy="144292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9702252" y="5015389"/>
            <a:ext cx="2235200" cy="1227253"/>
          </a:xfrm>
          <a:prstGeom prst="rect">
            <a:avLst/>
          </a:prstGeom>
        </p:spPr>
      </p:pic>
      <p:pic>
        <p:nvPicPr>
          <p:cNvPr id="5" name="Picture 4">
            <a:extLst>
              <a:ext uri="{FF2B5EF4-FFF2-40B4-BE49-F238E27FC236}">
                <a16:creationId xmlns:a16="http://schemas.microsoft.com/office/drawing/2014/main" id="{14C516B3-B2E1-4623-BC46-A0CEA8BE2A4C}"/>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55222"/>
            <a:ext cx="12192000" cy="6602779"/>
          </a:xfrm>
          <a:prstGeom prst="rect">
            <a:avLst/>
          </a:prstGeom>
        </p:spPr>
      </p:pic>
      <p:sp>
        <p:nvSpPr>
          <p:cNvPr id="6" name="Rectangle 5">
            <a:extLst>
              <a:ext uri="{FF2B5EF4-FFF2-40B4-BE49-F238E27FC236}">
                <a16:creationId xmlns:a16="http://schemas.microsoft.com/office/drawing/2014/main" id="{804D3F7B-CD91-44BA-9E40-5924E8610DAA}"/>
              </a:ext>
            </a:extLst>
          </p:cNvPr>
          <p:cNvSpPr/>
          <p:nvPr userDrawn="1"/>
        </p:nvSpPr>
        <p:spPr>
          <a:xfrm>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7" name="Picture 6">
            <a:extLst>
              <a:ext uri="{FF2B5EF4-FFF2-40B4-BE49-F238E27FC236}">
                <a16:creationId xmlns:a16="http://schemas.microsoft.com/office/drawing/2014/main" id="{FEAEA4A6-14AA-4DF0-9176-E9D7313052E2}"/>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48152" y="4336019"/>
            <a:ext cx="3592064" cy="1258604"/>
          </a:xfrm>
          <a:prstGeom prst="rect">
            <a:avLst/>
          </a:prstGeom>
        </p:spPr>
      </p:pic>
      <p:sp>
        <p:nvSpPr>
          <p:cNvPr id="8" name="TextBox 7">
            <a:extLst>
              <a:ext uri="{FF2B5EF4-FFF2-40B4-BE49-F238E27FC236}">
                <a16:creationId xmlns:a16="http://schemas.microsoft.com/office/drawing/2014/main" id="{051F5AD5-C852-41B0-B5E0-EF2D091A3512}"/>
              </a:ext>
            </a:extLst>
          </p:cNvPr>
          <p:cNvSpPr txBox="1"/>
          <p:nvPr userDrawn="1"/>
        </p:nvSpPr>
        <p:spPr>
          <a:xfrm>
            <a:off x="535157" y="5906228"/>
            <a:ext cx="2767361"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222">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167685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111"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1556">
                <a:solidFill>
                  <a:schemeClr val="accent4"/>
                </a:solidFill>
              </a:defRPr>
            </a:lvl1pPr>
            <a:lvl2pPr marL="634994" indent="0">
              <a:buClr>
                <a:schemeClr val="bg2"/>
              </a:buClr>
              <a:buSzPct val="100000"/>
              <a:buFontTx/>
              <a:buNone/>
              <a:defRPr sz="1333">
                <a:solidFill>
                  <a:schemeClr val="accent4"/>
                </a:solidFill>
              </a:defRPr>
            </a:lvl2pPr>
            <a:lvl3pPr marL="1210016" indent="0">
              <a:buClr>
                <a:schemeClr val="bg2"/>
              </a:buClr>
              <a:buSzPct val="100000"/>
              <a:buFontTx/>
              <a:buNone/>
              <a:defRPr sz="1222">
                <a:solidFill>
                  <a:schemeClr val="accent4"/>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553720" y="1209040"/>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1113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111"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255762" indent="-255762">
              <a:buClr>
                <a:schemeClr val="bg2"/>
              </a:buClr>
              <a:buSzPct val="75000"/>
              <a:buFontTx/>
              <a:buBlip>
                <a:blip r:embed="rId2"/>
              </a:buBlip>
              <a:defRPr sz="1556">
                <a:solidFill>
                  <a:schemeClr val="accent4"/>
                </a:solidFill>
              </a:defRPr>
            </a:lvl1pPr>
            <a:lvl2pPr marL="888991" indent="-253997">
              <a:buClr>
                <a:schemeClr val="bg2"/>
              </a:buClr>
              <a:buSzPct val="75000"/>
              <a:buFontTx/>
              <a:buBlip>
                <a:blip r:embed="rId2"/>
              </a:buBlip>
              <a:defRPr sz="1333">
                <a:solidFill>
                  <a:schemeClr val="accent4"/>
                </a:solidFill>
              </a:defRPr>
            </a:lvl2pPr>
            <a:lvl3pPr marL="1398750" indent="-188735">
              <a:buClr>
                <a:schemeClr val="bg2"/>
              </a:buClr>
              <a:buSzPct val="75000"/>
              <a:buFontTx/>
              <a:buBlip>
                <a:blip r:embed="rId2"/>
              </a:buBlip>
              <a:defRPr sz="1222">
                <a:solidFill>
                  <a:schemeClr val="accent4"/>
                </a:solidFill>
              </a:defRPr>
            </a:lvl3pPr>
            <a:lvl4pPr marL="1972008" indent="-253997">
              <a:buClr>
                <a:schemeClr val="bg2"/>
              </a:buClr>
              <a:buSzPct val="75000"/>
              <a:buFontTx/>
              <a:buBlip>
                <a:blip r:embed="rId2"/>
              </a:buBlip>
              <a:defRPr sz="1111">
                <a:solidFill>
                  <a:schemeClr val="accent4"/>
                </a:solidFill>
                <a:latin typeface="Trebuchet MS" panose="020B0603020202020204" pitchFamily="34" charset="0"/>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553720" y="1209040"/>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2442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11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1556">
                <a:solidFill>
                  <a:schemeClr val="accent4"/>
                </a:solidFill>
              </a:defRPr>
            </a:lvl1pPr>
            <a:lvl2pPr marL="634994" indent="0">
              <a:buClr>
                <a:schemeClr val="bg2"/>
              </a:buClr>
              <a:buSzPct val="100000"/>
              <a:buFontTx/>
              <a:buNone/>
              <a:defRPr sz="1333">
                <a:solidFill>
                  <a:schemeClr val="accent4"/>
                </a:solidFill>
              </a:defRPr>
            </a:lvl2pPr>
            <a:lvl3pPr marL="1210016" indent="0">
              <a:buClr>
                <a:schemeClr val="bg2"/>
              </a:buClr>
              <a:buSzPct val="100000"/>
              <a:buFontTx/>
              <a:buNone/>
              <a:defRPr sz="1222">
                <a:solidFill>
                  <a:schemeClr val="accent4"/>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209040"/>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86981" y="6417617"/>
            <a:ext cx="3069851" cy="275713"/>
          </a:xfrm>
          <a:prstGeom prst="rect">
            <a:avLst/>
          </a:prstGeom>
          <a:noFill/>
          <a:ln w="25400" cap="flat" cmpd="sng" algn="ctr">
            <a:noFill/>
            <a:prstDash val="solid"/>
          </a:ln>
          <a:effectLst/>
        </p:spPr>
        <p:txBody>
          <a:bodyPr rtlCol="0" anchor="b"/>
          <a:lstStyle/>
          <a:p>
            <a:pPr marL="0" marR="0" lvl="0" indent="0" algn="l" defTabSz="507995" eaLnBrk="1" fontAlgn="auto" latinLnBrk="0" hangingPunct="1">
              <a:lnSpc>
                <a:spcPct val="90000"/>
              </a:lnSpc>
              <a:spcBef>
                <a:spcPts val="0"/>
              </a:spcBef>
              <a:spcAft>
                <a:spcPts val="0"/>
              </a:spcAft>
              <a:buClrTx/>
              <a:buSzTx/>
              <a:buFontTx/>
              <a:buNone/>
              <a:tabLst/>
              <a:defRPr/>
            </a:pPr>
            <a:r>
              <a:rPr lang="en-US" sz="778"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27960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6AF25E-D6E6-B3F4-456B-6D648AA0C26E}"/>
              </a:ext>
            </a:extLst>
          </p:cNvPr>
          <p:cNvSpPr>
            <a:spLocks noGrp="1"/>
          </p:cNvSpPr>
          <p:nvPr>
            <p:ph type="dt" sz="half" idx="10"/>
          </p:nvPr>
        </p:nvSpPr>
        <p:spPr/>
        <p:txBody>
          <a:bodyPr/>
          <a:lstStyle/>
          <a:p>
            <a:fld id="{7A2E7736-5FD0-4415-88D1-B516166F9A5A}" type="datetimeFigureOut">
              <a:rPr lang="en-US" smtClean="0"/>
              <a:t>3/21/2025</a:t>
            </a:fld>
            <a:endParaRPr lang="en-US"/>
          </a:p>
        </p:txBody>
      </p:sp>
      <p:sp>
        <p:nvSpPr>
          <p:cNvPr id="3" name="Footer Placeholder 2">
            <a:extLst>
              <a:ext uri="{FF2B5EF4-FFF2-40B4-BE49-F238E27FC236}">
                <a16:creationId xmlns:a16="http://schemas.microsoft.com/office/drawing/2014/main" id="{D914D095-ACAD-125F-2591-81A2466694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1411B4-DBD4-F93A-0AAE-EB87DB444D54}"/>
              </a:ext>
            </a:extLst>
          </p:cNvPr>
          <p:cNvSpPr>
            <a:spLocks noGrp="1"/>
          </p:cNvSpPr>
          <p:nvPr>
            <p:ph type="sldNum" sz="quarter" idx="12"/>
          </p:nvPr>
        </p:nvSpPr>
        <p:spPr/>
        <p:txBody>
          <a:bodyPr/>
          <a:lstStyle/>
          <a:p>
            <a:fld id="{4CC5D5A9-47E7-4029-9600-2BB79491EB59}" type="slidenum">
              <a:rPr lang="en-US" smtClean="0"/>
              <a:t>‹#›</a:t>
            </a:fld>
            <a:endParaRPr lang="en-US"/>
          </a:p>
        </p:txBody>
      </p:sp>
    </p:spTree>
    <p:extLst>
      <p:ext uri="{BB962C8B-B14F-4D97-AF65-F5344CB8AC3E}">
        <p14:creationId xmlns:p14="http://schemas.microsoft.com/office/powerpoint/2010/main" val="418135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11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0" y="2336706"/>
            <a:ext cx="11069320" cy="3942174"/>
          </a:xfrm>
        </p:spPr>
        <p:txBody>
          <a:bodyPr/>
          <a:lstStyle>
            <a:lvl1pPr marL="0" indent="0">
              <a:buClr>
                <a:schemeClr val="bg2"/>
              </a:buClr>
              <a:buSzPct val="100000"/>
              <a:buFontTx/>
              <a:buNone/>
              <a:defRPr sz="1556">
                <a:solidFill>
                  <a:schemeClr val="accent4"/>
                </a:solidFill>
              </a:defRPr>
            </a:lvl1pPr>
            <a:lvl2pPr marL="634994" indent="0">
              <a:buClr>
                <a:schemeClr val="bg2"/>
              </a:buClr>
              <a:buSzPct val="100000"/>
              <a:buFontTx/>
              <a:buNone/>
              <a:defRPr sz="1333">
                <a:solidFill>
                  <a:schemeClr val="accent4"/>
                </a:solidFill>
              </a:defRPr>
            </a:lvl2pPr>
            <a:lvl3pPr marL="1210016" indent="0">
              <a:buClr>
                <a:schemeClr val="bg2"/>
              </a:buClr>
              <a:buSzPct val="100000"/>
              <a:buFontTx/>
              <a:buNone/>
              <a:defRPr sz="1333">
                <a:solidFill>
                  <a:schemeClr val="accent4"/>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209040"/>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57955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76924" y="1998434"/>
            <a:ext cx="4671558" cy="687368"/>
          </a:xfrm>
        </p:spPr>
        <p:txBody>
          <a:bodyPr/>
          <a:lstStyle>
            <a:lvl1pPr algn="l">
              <a:defRPr sz="311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6924" y="3412866"/>
            <a:ext cx="4658712" cy="2796766"/>
          </a:xfrm>
        </p:spPr>
        <p:txBody>
          <a:bodyPr/>
          <a:lstStyle>
            <a:lvl1pPr marL="0" indent="0">
              <a:spcBef>
                <a:spcPts val="556"/>
              </a:spcBef>
              <a:spcAft>
                <a:spcPts val="556"/>
              </a:spcAft>
              <a:buClr>
                <a:schemeClr val="bg2"/>
              </a:buClr>
              <a:buSzPct val="100000"/>
              <a:buFontTx/>
              <a:buNone/>
              <a:defRPr sz="1333">
                <a:solidFill>
                  <a:schemeClr val="accent4"/>
                </a:solidFill>
              </a:defRPr>
            </a:lvl1pPr>
            <a:lvl2pPr marL="634994" indent="0">
              <a:spcBef>
                <a:spcPts val="556"/>
              </a:spcBef>
              <a:spcAft>
                <a:spcPts val="556"/>
              </a:spcAft>
              <a:buClr>
                <a:schemeClr val="bg2"/>
              </a:buClr>
              <a:buSzPct val="100000"/>
              <a:buFontTx/>
              <a:buNone/>
              <a:defRPr sz="1222">
                <a:solidFill>
                  <a:schemeClr val="accent4"/>
                </a:solidFill>
              </a:defRPr>
            </a:lvl2pPr>
            <a:lvl3pPr marL="1210016" indent="0">
              <a:spcBef>
                <a:spcPts val="556"/>
              </a:spcBef>
              <a:spcAft>
                <a:spcPts val="556"/>
              </a:spcAft>
              <a:buClr>
                <a:schemeClr val="bg2"/>
              </a:buClr>
              <a:buSzPct val="100000"/>
              <a:buFontTx/>
              <a:buNone/>
              <a:defRPr sz="1222">
                <a:solidFill>
                  <a:schemeClr val="accent4"/>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76924" y="2609330"/>
            <a:ext cx="4671558" cy="583848"/>
          </a:xfrm>
        </p:spPr>
        <p:txBody>
          <a:bodyPr/>
          <a:lstStyle>
            <a:lvl1pPr marL="0" indent="0" algn="l">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F2F8FCCE-B6F7-40D9-BD7E-F82303A5F954}"/>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56545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5537200" y="1998434"/>
            <a:ext cx="6045200" cy="687368"/>
          </a:xfrm>
        </p:spPr>
        <p:txBody>
          <a:bodyPr/>
          <a:lstStyle>
            <a:lvl1pPr algn="l">
              <a:defRPr sz="311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537200" y="3241040"/>
            <a:ext cx="6035040" cy="2796766"/>
          </a:xfrm>
        </p:spPr>
        <p:txBody>
          <a:bodyPr/>
          <a:lstStyle>
            <a:lvl1pPr marL="0" indent="0">
              <a:spcBef>
                <a:spcPts val="556"/>
              </a:spcBef>
              <a:spcAft>
                <a:spcPts val="556"/>
              </a:spcAft>
              <a:buClr>
                <a:schemeClr val="bg2"/>
              </a:buClr>
              <a:buSzPct val="100000"/>
              <a:buFontTx/>
              <a:buNone/>
              <a:defRPr sz="1333">
                <a:solidFill>
                  <a:schemeClr val="accent4"/>
                </a:solidFill>
              </a:defRPr>
            </a:lvl1pPr>
            <a:lvl2pPr marL="634994" indent="0">
              <a:spcBef>
                <a:spcPts val="556"/>
              </a:spcBef>
              <a:spcAft>
                <a:spcPts val="556"/>
              </a:spcAft>
              <a:buClr>
                <a:schemeClr val="bg2"/>
              </a:buClr>
              <a:buSzPct val="100000"/>
              <a:buFontTx/>
              <a:buNone/>
              <a:defRPr sz="1222">
                <a:solidFill>
                  <a:schemeClr val="accent4"/>
                </a:solidFill>
              </a:defRPr>
            </a:lvl2pPr>
            <a:lvl3pPr marL="1210016" indent="0">
              <a:spcBef>
                <a:spcPts val="556"/>
              </a:spcBef>
              <a:spcAft>
                <a:spcPts val="556"/>
              </a:spcAft>
              <a:buClr>
                <a:schemeClr val="bg2"/>
              </a:buClr>
              <a:buSzPct val="100000"/>
              <a:buFontTx/>
              <a:buNone/>
              <a:defRPr sz="1222">
                <a:solidFill>
                  <a:schemeClr val="accent4"/>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0" y="2631440"/>
            <a:ext cx="6045200" cy="583848"/>
          </a:xfrm>
        </p:spPr>
        <p:txBody>
          <a:bodyPr/>
          <a:lstStyle>
            <a:lvl1pPr marL="0" indent="0" algn="l">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6451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57E5A86F-C58B-4AC6-A9A2-0D963DD9DE18}"/>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0777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1" y="0"/>
            <a:ext cx="11919414" cy="6278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9121"/>
            <a:ext cx="11084560" cy="656590"/>
          </a:xfrm>
        </p:spPr>
        <p:txBody>
          <a:bodyPr/>
          <a:lstStyle>
            <a:lvl1pPr algn="ctr">
              <a:defRPr sz="3111">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80B5A35-FF68-49B5-A68A-1E3E0A7D547E}"/>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38739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p:nvPr>
        </p:nvSpPr>
        <p:spPr>
          <a:xfrm>
            <a:off x="5527040" y="4693921"/>
            <a:ext cx="5974080" cy="1526599"/>
          </a:xfrm>
        </p:spPr>
        <p:txBody>
          <a:bodyPr anchor="b"/>
          <a:lstStyle>
            <a:lvl1pPr algn="ctr">
              <a:defRPr sz="3778">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32658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474786" y="-449851"/>
            <a:ext cx="15140743" cy="7759251"/>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2" name="Title 1"/>
          <p:cNvSpPr>
            <a:spLocks noGrp="1"/>
          </p:cNvSpPr>
          <p:nvPr>
            <p:ph type="title"/>
          </p:nvPr>
        </p:nvSpPr>
        <p:spPr>
          <a:xfrm>
            <a:off x="3180080" y="4185921"/>
            <a:ext cx="8290560" cy="656590"/>
          </a:xfrm>
        </p:spPr>
        <p:txBody>
          <a:bodyPr/>
          <a:lstStyle>
            <a:lvl1pPr algn="l">
              <a:defRPr sz="3111">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180080" y="4846320"/>
            <a:ext cx="8290560" cy="583848"/>
          </a:xfrm>
        </p:spPr>
        <p:txBody>
          <a:bodyPr/>
          <a:lstStyle>
            <a:lvl1pPr marL="0" indent="0" algn="l">
              <a:buFontTx/>
              <a:buNone/>
              <a:defRPr sz="2667" b="0">
                <a:solidFill>
                  <a:schemeClr val="tx1"/>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4088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0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2192000" cy="62199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4802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2192000" cy="63388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43860"/>
            <a:ext cx="11084560" cy="595034"/>
          </a:xfrm>
        </p:spPr>
        <p:txBody>
          <a:bodyPr anchor="ctr"/>
          <a:lstStyle>
            <a:lvl1pPr algn="ctr">
              <a:defRPr sz="3111">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2D21DED9-102A-4A26-891F-A376BFE3962A}"/>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23030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3DF4B-E580-7FA2-B2C2-3AB378460B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652D0F-A9AD-6AE1-9CB8-FA5713DCC9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FB62DE-90F8-8BC1-3439-812EAD6882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786CC3-B120-AFFC-6802-15A1582CB8B3}"/>
              </a:ext>
            </a:extLst>
          </p:cNvPr>
          <p:cNvSpPr>
            <a:spLocks noGrp="1"/>
          </p:cNvSpPr>
          <p:nvPr>
            <p:ph type="dt" sz="half" idx="10"/>
          </p:nvPr>
        </p:nvSpPr>
        <p:spPr/>
        <p:txBody>
          <a:bodyPr/>
          <a:lstStyle/>
          <a:p>
            <a:fld id="{7A2E7736-5FD0-4415-88D1-B516166F9A5A}" type="datetimeFigureOut">
              <a:rPr lang="en-US" smtClean="0"/>
              <a:t>3/21/2025</a:t>
            </a:fld>
            <a:endParaRPr lang="en-US"/>
          </a:p>
        </p:txBody>
      </p:sp>
      <p:sp>
        <p:nvSpPr>
          <p:cNvPr id="6" name="Footer Placeholder 5">
            <a:extLst>
              <a:ext uri="{FF2B5EF4-FFF2-40B4-BE49-F238E27FC236}">
                <a16:creationId xmlns:a16="http://schemas.microsoft.com/office/drawing/2014/main" id="{BC9C8B9E-4962-FBC3-DB1E-035CCB436C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A3C20E-F6CC-09E5-1909-D050E9D56FF1}"/>
              </a:ext>
            </a:extLst>
          </p:cNvPr>
          <p:cNvSpPr>
            <a:spLocks noGrp="1"/>
          </p:cNvSpPr>
          <p:nvPr>
            <p:ph type="sldNum" sz="quarter" idx="12"/>
          </p:nvPr>
        </p:nvSpPr>
        <p:spPr/>
        <p:txBody>
          <a:bodyPr/>
          <a:lstStyle/>
          <a:p>
            <a:fld id="{4CC5D5A9-47E7-4029-9600-2BB79491EB59}" type="slidenum">
              <a:rPr lang="en-US" smtClean="0"/>
              <a:t>‹#›</a:t>
            </a:fld>
            <a:endParaRPr lang="en-US"/>
          </a:p>
        </p:txBody>
      </p:sp>
    </p:spTree>
    <p:extLst>
      <p:ext uri="{BB962C8B-B14F-4D97-AF65-F5344CB8AC3E}">
        <p14:creationId xmlns:p14="http://schemas.microsoft.com/office/powerpoint/2010/main" val="112070343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18905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4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556"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74167" y="2336707"/>
            <a:ext cx="11084560" cy="3996429"/>
          </a:xfrm>
          <a:prstGeom prst="rect">
            <a:avLst/>
          </a:prstGeom>
          <a:noFill/>
          <a:ln>
            <a:noFill/>
          </a:ln>
        </p:spPr>
        <p:txBody>
          <a:bodyPr spcFirstLastPara="1" wrap="square" lIns="91425" tIns="91425" rIns="91425" bIns="91425" anchor="t" anchorCtr="0"/>
          <a:lstStyle>
            <a:lvl1pPr marL="507995" marR="0" lvl="0" indent="-395107" algn="l" rtl="0">
              <a:lnSpc>
                <a:spcPct val="90000"/>
              </a:lnSpc>
              <a:spcBef>
                <a:spcPts val="1000"/>
              </a:spcBef>
              <a:spcAft>
                <a:spcPts val="0"/>
              </a:spcAft>
              <a:buClr>
                <a:schemeClr val="dk1"/>
              </a:buClr>
              <a:buSzPts val="2000"/>
              <a:buFont typeface="Trebuchet MS"/>
              <a:buChar char="—"/>
              <a:defRPr sz="2222" b="0" i="0" u="none" strike="noStrike" cap="none">
                <a:solidFill>
                  <a:schemeClr val="dk2"/>
                </a:solidFill>
                <a:latin typeface="Trebuchet MS"/>
                <a:ea typeface="Trebuchet MS"/>
                <a:cs typeface="Trebuchet MS"/>
                <a:sym typeface="Trebuchet MS"/>
              </a:defRPr>
            </a:lvl1pPr>
            <a:lvl2pPr marL="1015990" marR="0" lvl="1" indent="-380996" algn="l" rtl="0">
              <a:lnSpc>
                <a:spcPct val="90000"/>
              </a:lnSpc>
              <a:spcBef>
                <a:spcPts val="1000"/>
              </a:spcBef>
              <a:spcAft>
                <a:spcPts val="0"/>
              </a:spcAft>
              <a:buClr>
                <a:schemeClr val="dk1"/>
              </a:buClr>
              <a:buSzPts val="1800"/>
              <a:buFont typeface="Trebuchet MS"/>
              <a:buChar char="—"/>
              <a:defRPr sz="2000" b="0" i="0" u="none" strike="noStrike" cap="none">
                <a:solidFill>
                  <a:schemeClr val="dk2"/>
                </a:solidFill>
                <a:latin typeface="Trebuchet MS"/>
                <a:ea typeface="Trebuchet MS"/>
                <a:cs typeface="Trebuchet MS"/>
                <a:sym typeface="Trebuchet MS"/>
              </a:defRPr>
            </a:lvl2pPr>
            <a:lvl3pPr marL="1523985" marR="0" lvl="2" indent="-366885" algn="l" rtl="0">
              <a:lnSpc>
                <a:spcPct val="90000"/>
              </a:lnSpc>
              <a:spcBef>
                <a:spcPts val="1000"/>
              </a:spcBef>
              <a:spcAft>
                <a:spcPts val="0"/>
              </a:spcAft>
              <a:buClr>
                <a:schemeClr val="dk1"/>
              </a:buClr>
              <a:buSzPts val="1600"/>
              <a:buFont typeface="Trebuchet MS"/>
              <a:buChar char="—"/>
              <a:defRPr sz="1778" b="0" i="0" u="none" strike="noStrike" cap="none">
                <a:solidFill>
                  <a:schemeClr val="dk2"/>
                </a:solidFill>
                <a:latin typeface="Trebuchet MS"/>
                <a:ea typeface="Trebuchet MS"/>
                <a:cs typeface="Trebuchet MS"/>
                <a:sym typeface="Trebuchet MS"/>
              </a:defRPr>
            </a:lvl3pPr>
            <a:lvl4pPr marL="2031980" marR="0" lvl="3" indent="-380996" algn="l" rtl="0">
              <a:lnSpc>
                <a:spcPct val="100000"/>
              </a:lnSpc>
              <a:spcBef>
                <a:spcPts val="1000"/>
              </a:spcBef>
              <a:spcAft>
                <a:spcPts val="0"/>
              </a:spcAft>
              <a:buClr>
                <a:schemeClr val="dk1"/>
              </a:buClr>
              <a:buSzPts val="1800"/>
              <a:buFont typeface="Noto Sans Symbols"/>
              <a:buChar char="▪"/>
              <a:defRPr sz="2000" b="0" i="0" u="none" strike="noStrike" cap="none">
                <a:solidFill>
                  <a:schemeClr val="lt1"/>
                </a:solidFill>
                <a:latin typeface="Trebuchet MS"/>
                <a:ea typeface="Trebuchet MS"/>
                <a:cs typeface="Trebuchet MS"/>
                <a:sym typeface="Trebuchet MS"/>
              </a:defRPr>
            </a:lvl4pPr>
            <a:lvl5pPr marL="2539975" marR="0" lvl="4" indent="-395107" algn="l" rtl="0">
              <a:lnSpc>
                <a:spcPct val="100000"/>
              </a:lnSpc>
              <a:spcBef>
                <a:spcPts val="444"/>
              </a:spcBef>
              <a:spcAft>
                <a:spcPts val="0"/>
              </a:spcAft>
              <a:buClr>
                <a:schemeClr val="dk1"/>
              </a:buClr>
              <a:buSzPts val="2000"/>
              <a:buFont typeface="Noto Sans Symbols"/>
              <a:buChar char="▪"/>
              <a:defRPr sz="2222" b="0" i="0" u="none" strike="noStrike" cap="none">
                <a:solidFill>
                  <a:schemeClr val="lt1"/>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507995" marR="0" lvl="0" indent="-253997" algn="ctr" rtl="0">
              <a:lnSpc>
                <a:spcPct val="90000"/>
              </a:lnSpc>
              <a:spcBef>
                <a:spcPts val="1000"/>
              </a:spcBef>
              <a:spcAft>
                <a:spcPts val="0"/>
              </a:spcAft>
              <a:buClr>
                <a:schemeClr val="dk1"/>
              </a:buClr>
              <a:buSzPts val="1400"/>
              <a:buFont typeface="Trebuchet MS"/>
              <a:buNone/>
              <a:defRPr sz="2667" b="0" i="0" u="none" strike="noStrike" cap="none">
                <a:solidFill>
                  <a:schemeClr val="lt2"/>
                </a:solidFill>
                <a:latin typeface="Trebuchet MS"/>
                <a:ea typeface="Trebuchet MS"/>
                <a:cs typeface="Trebuchet MS"/>
                <a:sym typeface="Trebuchet MS"/>
              </a:defRPr>
            </a:lvl1pPr>
            <a:lvl2pPr marL="1015990" marR="0" lvl="1"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2pPr>
            <a:lvl3pPr marL="1523985" marR="0" lvl="2"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3pPr>
            <a:lvl4pPr marL="2031980" marR="0" lvl="3" indent="-253997" algn="ctr" rtl="0">
              <a:lnSpc>
                <a:spcPct val="100000"/>
              </a:lnSpc>
              <a:spcBef>
                <a:spcPts val="1000"/>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4pPr>
            <a:lvl5pPr marL="2539975" marR="0" lvl="4" indent="-253997" algn="ctr" rtl="0">
              <a:lnSpc>
                <a:spcPct val="100000"/>
              </a:lnSpc>
              <a:spcBef>
                <a:spcPts val="622"/>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1409045" y="6333134"/>
            <a:ext cx="731667"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16693719"/>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55222"/>
            <a:ext cx="12192000" cy="6602779"/>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378" y="2942501"/>
            <a:ext cx="2239920" cy="784834"/>
          </a:xfrm>
          <a:prstGeom prst="rect">
            <a:avLst/>
          </a:prstGeom>
        </p:spPr>
      </p:pic>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78024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9140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8636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C3200-060C-B97F-4B93-303C284335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C28751-F5EC-1E3E-290C-4B55923DD1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F59F69-BEA4-8C79-3F2B-0010FF0C06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B3A068-05E0-F2A9-ECD5-D8DFF5BC6B82}"/>
              </a:ext>
            </a:extLst>
          </p:cNvPr>
          <p:cNvSpPr>
            <a:spLocks noGrp="1"/>
          </p:cNvSpPr>
          <p:nvPr>
            <p:ph type="dt" sz="half" idx="10"/>
          </p:nvPr>
        </p:nvSpPr>
        <p:spPr/>
        <p:txBody>
          <a:bodyPr/>
          <a:lstStyle/>
          <a:p>
            <a:fld id="{7A2E7736-5FD0-4415-88D1-B516166F9A5A}" type="datetimeFigureOut">
              <a:rPr lang="en-US" smtClean="0"/>
              <a:t>3/21/2025</a:t>
            </a:fld>
            <a:endParaRPr lang="en-US"/>
          </a:p>
        </p:txBody>
      </p:sp>
      <p:sp>
        <p:nvSpPr>
          <p:cNvPr id="6" name="Footer Placeholder 5">
            <a:extLst>
              <a:ext uri="{FF2B5EF4-FFF2-40B4-BE49-F238E27FC236}">
                <a16:creationId xmlns:a16="http://schemas.microsoft.com/office/drawing/2014/main" id="{10E3F14D-77BA-49B5-A87F-97D7262265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791249-5EDB-9758-3334-5E58FBC10DCD}"/>
              </a:ext>
            </a:extLst>
          </p:cNvPr>
          <p:cNvSpPr>
            <a:spLocks noGrp="1"/>
          </p:cNvSpPr>
          <p:nvPr>
            <p:ph type="sldNum" sz="quarter" idx="12"/>
          </p:nvPr>
        </p:nvSpPr>
        <p:spPr/>
        <p:txBody>
          <a:bodyPr/>
          <a:lstStyle/>
          <a:p>
            <a:fld id="{4CC5D5A9-47E7-4029-9600-2BB79491EB59}" type="slidenum">
              <a:rPr lang="en-US" smtClean="0"/>
              <a:t>‹#›</a:t>
            </a:fld>
            <a:endParaRPr lang="en-US"/>
          </a:p>
        </p:txBody>
      </p:sp>
    </p:spTree>
    <p:extLst>
      <p:ext uri="{BB962C8B-B14F-4D97-AF65-F5344CB8AC3E}">
        <p14:creationId xmlns:p14="http://schemas.microsoft.com/office/powerpoint/2010/main" val="1785579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emf"/><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image" Target="../media/image1.emf"/><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4.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theme" Target="../theme/theme6.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image" Target="../media/image1.emf"/><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4AD43F-13A9-569F-3DD8-926BB472D8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BCD6E9-BA24-FF7E-8797-F17BAD8EF0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53711B-4CA8-E473-F9FF-8084D9B001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A2E7736-5FD0-4415-88D1-B516166F9A5A}" type="datetimeFigureOut">
              <a:rPr lang="en-US" smtClean="0"/>
              <a:t>3/21/2025</a:t>
            </a:fld>
            <a:endParaRPr lang="en-US"/>
          </a:p>
        </p:txBody>
      </p:sp>
      <p:sp>
        <p:nvSpPr>
          <p:cNvPr id="5" name="Footer Placeholder 4">
            <a:extLst>
              <a:ext uri="{FF2B5EF4-FFF2-40B4-BE49-F238E27FC236}">
                <a16:creationId xmlns:a16="http://schemas.microsoft.com/office/drawing/2014/main" id="{72DD1D56-27F6-18A1-9C68-B1BB50B2BC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E539752-54D6-1BE5-B72B-9FA629D99F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5D5A9-47E7-4029-9600-2BB79491EB59}" type="slidenum">
              <a:rPr lang="en-US" smtClean="0"/>
              <a:t>‹#›</a:t>
            </a:fld>
            <a:endParaRPr lang="en-US"/>
          </a:p>
        </p:txBody>
      </p:sp>
    </p:spTree>
    <p:extLst>
      <p:ext uri="{BB962C8B-B14F-4D97-AF65-F5344CB8AC3E}">
        <p14:creationId xmlns:p14="http://schemas.microsoft.com/office/powerpoint/2010/main" val="3399170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11256464" y="6428244"/>
            <a:ext cx="645209" cy="229246"/>
          </a:xfrm>
          <a:prstGeom prst="rect">
            <a:avLst/>
          </a:prstGeom>
        </p:spPr>
      </p:pic>
    </p:spTree>
    <p:extLst>
      <p:ext uri="{BB962C8B-B14F-4D97-AF65-F5344CB8AC3E}">
        <p14:creationId xmlns:p14="http://schemas.microsoft.com/office/powerpoint/2010/main" val="1311458114"/>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6C6838-B24E-4698-9EF2-6ACF39EF1F0A}" type="datetimeFigureOut">
              <a:rPr lang="en-US" smtClean="0"/>
              <a:t>3/22/2025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012960-BF24-4644-8F0F-039A789F5558}" type="slidenum">
              <a:rPr lang="en-US" smtClean="0"/>
              <a:t>‹#›</a:t>
            </a:fld>
            <a:endParaRPr lang="en-US"/>
          </a:p>
        </p:txBody>
      </p:sp>
    </p:spTree>
    <p:extLst>
      <p:ext uri="{BB962C8B-B14F-4D97-AF65-F5344CB8AC3E}">
        <p14:creationId xmlns:p14="http://schemas.microsoft.com/office/powerpoint/2010/main" val="274571622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1256464" y="6428244"/>
            <a:ext cx="645209" cy="229246"/>
          </a:xfrm>
          <a:prstGeom prst="rect">
            <a:avLst/>
          </a:prstGeom>
        </p:spPr>
      </p:pic>
      <p:pic>
        <p:nvPicPr>
          <p:cNvPr id="5" name="Picture 4">
            <a:extLst>
              <a:ext uri="{FF2B5EF4-FFF2-40B4-BE49-F238E27FC236}">
                <a16:creationId xmlns:a16="http://schemas.microsoft.com/office/drawing/2014/main" id="{F3C6A126-966E-40F4-93F7-1EA4FD4EAE9F}"/>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1256464" y="6428244"/>
            <a:ext cx="645209" cy="229246"/>
          </a:xfrm>
          <a:prstGeom prst="rect">
            <a:avLst/>
          </a:prstGeom>
        </p:spPr>
      </p:pic>
    </p:spTree>
    <p:extLst>
      <p:ext uri="{BB962C8B-B14F-4D97-AF65-F5344CB8AC3E}">
        <p14:creationId xmlns:p14="http://schemas.microsoft.com/office/powerpoint/2010/main" val="3039168791"/>
      </p:ext>
    </p:extLst>
  </p:cSld>
  <p:clrMap bg1="dk2" tx1="lt1" bg2="dk1"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556" b="1">
          <a:solidFill>
            <a:srgbClr val="73B900"/>
          </a:solidFill>
          <a:latin typeface="Arial" charset="0"/>
        </a:defRPr>
      </a:lvl2pPr>
      <a:lvl3pPr algn="l" rtl="0" eaLnBrk="1" fontAlgn="base" hangingPunct="1">
        <a:spcBef>
          <a:spcPct val="0"/>
        </a:spcBef>
        <a:spcAft>
          <a:spcPct val="0"/>
        </a:spcAft>
        <a:defRPr sz="3556" b="1">
          <a:solidFill>
            <a:srgbClr val="73B900"/>
          </a:solidFill>
          <a:latin typeface="Arial" charset="0"/>
        </a:defRPr>
      </a:lvl3pPr>
      <a:lvl4pPr algn="l" rtl="0" eaLnBrk="1" fontAlgn="base" hangingPunct="1">
        <a:spcBef>
          <a:spcPct val="0"/>
        </a:spcBef>
        <a:spcAft>
          <a:spcPct val="0"/>
        </a:spcAft>
        <a:defRPr sz="3556" b="1">
          <a:solidFill>
            <a:srgbClr val="73B900"/>
          </a:solidFill>
          <a:latin typeface="Arial" charset="0"/>
        </a:defRPr>
      </a:lvl4pPr>
      <a:lvl5pPr algn="l" rtl="0" eaLnBrk="1" fontAlgn="base" hangingPunct="1">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eaLnBrk="1" fontAlgn="base" hangingPunct="1">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eaLnBrk="1" fontAlgn="base" hangingPunct="1">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eaLnBrk="1" fontAlgn="base" hangingPunct="1">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eaLnBrk="1" fontAlgn="base" hangingPunct="1">
        <a:spcBef>
          <a:spcPct val="20000"/>
        </a:spcBef>
        <a:spcAft>
          <a:spcPct val="0"/>
        </a:spcAft>
        <a:buChar char="–"/>
        <a:defRPr sz="2222">
          <a:solidFill>
            <a:schemeClr val="bg1"/>
          </a:solidFill>
          <a:latin typeface="+mn-lt"/>
        </a:defRPr>
      </a:lvl4pPr>
      <a:lvl5pPr marL="2353004" indent="-253997" algn="l" rtl="0" eaLnBrk="1" fontAlgn="base" hangingPunct="1">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10846949" y="6479175"/>
            <a:ext cx="356697"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kern="1200" smtClean="0">
                <a:solidFill>
                  <a:schemeClr val="accent4"/>
                </a:solidFill>
                <a:latin typeface="Trebuchet MS" panose="020B0603020202020204" pitchFamily="34" charset="0"/>
                <a:ea typeface="MS PGothic" pitchFamily="34" charset="-128"/>
                <a:cs typeface="+mn-cs"/>
              </a:rPr>
              <a:pPr algn="r"/>
              <a:t>‹#›</a:t>
            </a:fld>
            <a:r>
              <a:rPr lang="en-US" sz="1167" cap="none" baseline="0">
                <a:solidFill>
                  <a:schemeClr val="accent2">
                    <a:lumMod val="60000"/>
                    <a:lumOff val="40000"/>
                  </a:schemeClr>
                </a:solidFill>
              </a:rPr>
              <a:t> </a:t>
            </a:r>
            <a:endParaRPr lang="en-US" sz="1167" cap="none">
              <a:solidFill>
                <a:schemeClr val="accent2">
                  <a:lumMod val="60000"/>
                  <a:lumOff val="40000"/>
                </a:schemeClr>
              </a:solidFill>
            </a:endParaRPr>
          </a:p>
        </p:txBody>
      </p:sp>
      <p:grpSp>
        <p:nvGrpSpPr>
          <p:cNvPr id="5" name="Group 4"/>
          <p:cNvGrpSpPr/>
          <p:nvPr userDrawn="1"/>
        </p:nvGrpSpPr>
        <p:grpSpPr>
          <a:xfrm>
            <a:off x="11281895" y="6518237"/>
            <a:ext cx="648336" cy="119757"/>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p>
          </p:txBody>
        </p:sp>
      </p:grpSp>
    </p:spTree>
    <p:extLst>
      <p:ext uri="{BB962C8B-B14F-4D97-AF65-F5344CB8AC3E}">
        <p14:creationId xmlns:p14="http://schemas.microsoft.com/office/powerpoint/2010/main" val="2125536209"/>
      </p:ext>
    </p:extLst>
  </p:cSld>
  <p:clrMap bg1="dk2" tx1="lt1" bg2="dk1"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579121"/>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74892" y="2224853"/>
            <a:ext cx="11054368" cy="4149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2" cstate="screen">
            <a:alphaModFix/>
            <a:extLst>
              <a:ext uri="{28A0092B-C50C-407E-A947-70E740481C1C}">
                <a14:useLocalDpi xmlns:a14="http://schemas.microsoft.com/office/drawing/2010/main"/>
              </a:ext>
            </a:extLst>
          </a:blip>
          <a:srcRect/>
          <a:stretch/>
        </p:blipFill>
        <p:spPr>
          <a:xfrm>
            <a:off x="11256463" y="6428245"/>
            <a:ext cx="645207" cy="229244"/>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10846948" y="6479206"/>
            <a:ext cx="356667" cy="179333"/>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89"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1222" b="0" i="0" u="none" strike="noStrike" cap="none" dirty="0">
                <a:solidFill>
                  <a:srgbClr val="12FEB6"/>
                </a:solidFill>
                <a:latin typeface="Questrial"/>
                <a:ea typeface="Questrial"/>
                <a:cs typeface="Questrial"/>
                <a:sym typeface="Questrial"/>
              </a:rPr>
              <a:t> </a:t>
            </a:r>
            <a:endParaRPr sz="1444" dirty="0"/>
          </a:p>
        </p:txBody>
      </p:sp>
      <p:pic>
        <p:nvPicPr>
          <p:cNvPr id="8" name="Picture 7">
            <a:extLst>
              <a:ext uri="{FF2B5EF4-FFF2-40B4-BE49-F238E27FC236}">
                <a16:creationId xmlns:a16="http://schemas.microsoft.com/office/drawing/2014/main" id="{1B1132F5-8625-4FB8-A192-AE73D144B6D0}"/>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11256464" y="6428244"/>
            <a:ext cx="645209" cy="229246"/>
          </a:xfrm>
          <a:prstGeom prst="rect">
            <a:avLst/>
          </a:prstGeom>
        </p:spPr>
      </p:pic>
    </p:spTree>
    <p:extLst>
      <p:ext uri="{BB962C8B-B14F-4D97-AF65-F5344CB8AC3E}">
        <p14:creationId xmlns:p14="http://schemas.microsoft.com/office/powerpoint/2010/main" val="289158024"/>
      </p:ext>
    </p:extLst>
  </p:cSld>
  <p:clrMap bg1="dk2" tx1="lt1" bg2="dk1"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4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556" b="1">
          <a:solidFill>
            <a:srgbClr val="73B900"/>
          </a:solidFill>
          <a:latin typeface="Arial" charset="0"/>
        </a:defRPr>
      </a:lvl2pPr>
      <a:lvl3pPr algn="l" rtl="0" eaLnBrk="1" fontAlgn="base" hangingPunct="1">
        <a:spcBef>
          <a:spcPct val="0"/>
        </a:spcBef>
        <a:spcAft>
          <a:spcPct val="0"/>
        </a:spcAft>
        <a:defRPr sz="3556" b="1">
          <a:solidFill>
            <a:srgbClr val="73B900"/>
          </a:solidFill>
          <a:latin typeface="Arial" charset="0"/>
        </a:defRPr>
      </a:lvl3pPr>
      <a:lvl4pPr algn="l" rtl="0" eaLnBrk="1" fontAlgn="base" hangingPunct="1">
        <a:spcBef>
          <a:spcPct val="0"/>
        </a:spcBef>
        <a:spcAft>
          <a:spcPct val="0"/>
        </a:spcAft>
        <a:defRPr sz="3556" b="1">
          <a:solidFill>
            <a:srgbClr val="73B900"/>
          </a:solidFill>
          <a:latin typeface="Arial" charset="0"/>
        </a:defRPr>
      </a:lvl4pPr>
      <a:lvl5pPr algn="l" rtl="0" eaLnBrk="1" fontAlgn="base" hangingPunct="1">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eaLnBrk="1" fontAlgn="base" hangingPunct="1">
        <a:lnSpc>
          <a:spcPct val="90000"/>
        </a:lnSpc>
        <a:spcBef>
          <a:spcPts val="1000"/>
        </a:spcBef>
        <a:spcAft>
          <a:spcPts val="1000"/>
        </a:spcAft>
        <a:buClr>
          <a:schemeClr val="bg2"/>
        </a:buClr>
        <a:buSzPct val="100000"/>
        <a:buFontTx/>
        <a:buNone/>
        <a:defRPr sz="1556" b="0">
          <a:solidFill>
            <a:schemeClr val="accent4"/>
          </a:solidFill>
          <a:latin typeface="Trebuchet MS" pitchFamily="34" charset="0"/>
          <a:ea typeface="+mn-ea"/>
          <a:cs typeface="+mn-cs"/>
        </a:defRPr>
      </a:lvl1pPr>
      <a:lvl2pPr marL="634994" indent="0" algn="l" rtl="0" eaLnBrk="1" fontAlgn="base" hangingPunct="1">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016" indent="0" algn="l" rtl="0" eaLnBrk="1" fontAlgn="base" hangingPunct="1">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008" indent="-253997" algn="l" rtl="0" eaLnBrk="1" fontAlgn="base" hangingPunct="1">
        <a:spcBef>
          <a:spcPct val="20000"/>
        </a:spcBef>
        <a:spcAft>
          <a:spcPct val="0"/>
        </a:spcAft>
        <a:buChar char="–"/>
        <a:defRPr sz="2222">
          <a:solidFill>
            <a:schemeClr val="bg1"/>
          </a:solidFill>
          <a:latin typeface="+mn-lt"/>
        </a:defRPr>
      </a:lvl4pPr>
      <a:lvl5pPr marL="2353004" indent="-253997" algn="l" rtl="0" eaLnBrk="1" fontAlgn="base" hangingPunct="1">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piyalong@tam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svg"/><Relationship Id="rId9" Type="http://schemas.openxmlformats.org/officeDocument/2006/relationships/image" Target="../media/image76.svg"/></Relationships>
</file>

<file path=ppt/slides/_rels/slide17.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svg"/><Relationship Id="rId9" Type="http://schemas.openxmlformats.org/officeDocument/2006/relationships/image" Target="../media/image76.svg"/></Relationships>
</file>

<file path=ppt/slides/_rels/slide1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40.png"/></Relationships>
</file>

<file path=ppt/slides/_rels/slide1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340.png"/></Relationships>
</file>

<file path=ppt/slides/_rels/slide2.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29.png"/><Relationship Id="rId42" Type="http://schemas.openxmlformats.org/officeDocument/2006/relationships/customXml" Target="../ink/ink21.xml"/><Relationship Id="rId47" Type="http://schemas.openxmlformats.org/officeDocument/2006/relationships/image" Target="../media/image42.png"/><Relationship Id="rId63" Type="http://schemas.openxmlformats.org/officeDocument/2006/relationships/image" Target="../media/image50.png"/><Relationship Id="rId68" Type="http://schemas.openxmlformats.org/officeDocument/2006/relationships/customXml" Target="../ink/ink34.xml"/><Relationship Id="rId16" Type="http://schemas.openxmlformats.org/officeDocument/2006/relationships/customXml" Target="../ink/ink8.xml"/><Relationship Id="rId11" Type="http://schemas.openxmlformats.org/officeDocument/2006/relationships/image" Target="../media/image24.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37.png"/><Relationship Id="rId40" Type="http://schemas.openxmlformats.org/officeDocument/2006/relationships/customXml" Target="../ink/ink20.xml"/><Relationship Id="rId45" Type="http://schemas.openxmlformats.org/officeDocument/2006/relationships/image" Target="../media/image41.png"/><Relationship Id="rId53" Type="http://schemas.openxmlformats.org/officeDocument/2006/relationships/image" Target="../media/image45.png"/><Relationship Id="rId58" Type="http://schemas.openxmlformats.org/officeDocument/2006/relationships/customXml" Target="../ink/ink29.xml"/><Relationship Id="rId66" Type="http://schemas.openxmlformats.org/officeDocument/2006/relationships/customXml" Target="../ink/ink33.xml"/><Relationship Id="rId74" Type="http://schemas.openxmlformats.org/officeDocument/2006/relationships/customXml" Target="../ink/ink37.xml"/><Relationship Id="rId79" Type="http://schemas.openxmlformats.org/officeDocument/2006/relationships/image" Target="../media/image58.png"/><Relationship Id="rId5" Type="http://schemas.openxmlformats.org/officeDocument/2006/relationships/image" Target="../media/image21.png"/><Relationship Id="rId61" Type="http://schemas.openxmlformats.org/officeDocument/2006/relationships/image" Target="../media/image49.png"/><Relationship Id="rId19" Type="http://schemas.openxmlformats.org/officeDocument/2006/relationships/image" Target="../media/image28.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32.png"/><Relationship Id="rId30" Type="http://schemas.openxmlformats.org/officeDocument/2006/relationships/customXml" Target="../ink/ink15.xml"/><Relationship Id="rId35" Type="http://schemas.openxmlformats.org/officeDocument/2006/relationships/image" Target="../media/image36.png"/><Relationship Id="rId43" Type="http://schemas.openxmlformats.org/officeDocument/2006/relationships/image" Target="../media/image40.png"/><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customXml" Target="../ink/ink32.xml"/><Relationship Id="rId69" Type="http://schemas.openxmlformats.org/officeDocument/2006/relationships/image" Target="../media/image53.png"/><Relationship Id="rId77" Type="http://schemas.openxmlformats.org/officeDocument/2006/relationships/image" Target="../media/image57.png"/><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3" Type="http://schemas.openxmlformats.org/officeDocument/2006/relationships/image" Target="../media/image20.png"/><Relationship Id="rId12" Type="http://schemas.openxmlformats.org/officeDocument/2006/relationships/customXml" Target="../ink/ink6.xml"/><Relationship Id="rId17" Type="http://schemas.openxmlformats.org/officeDocument/2006/relationships/image" Target="../media/image27.png"/><Relationship Id="rId25" Type="http://schemas.openxmlformats.org/officeDocument/2006/relationships/image" Target="../media/image31.png"/><Relationship Id="rId33" Type="http://schemas.openxmlformats.org/officeDocument/2006/relationships/image" Target="../media/image35.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48.png"/><Relationship Id="rId67" Type="http://schemas.openxmlformats.org/officeDocument/2006/relationships/image" Target="../media/image52.png"/><Relationship Id="rId20" Type="http://schemas.openxmlformats.org/officeDocument/2006/relationships/customXml" Target="../ink/ink10.xml"/><Relationship Id="rId41" Type="http://schemas.openxmlformats.org/officeDocument/2006/relationships/image" Target="../media/image39.png"/><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75"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26.png"/><Relationship Id="rId23" Type="http://schemas.openxmlformats.org/officeDocument/2006/relationships/image" Target="../media/image30.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43.png"/><Relationship Id="rId57" Type="http://schemas.openxmlformats.org/officeDocument/2006/relationships/image" Target="../media/image47.png"/><Relationship Id="rId10" Type="http://schemas.openxmlformats.org/officeDocument/2006/relationships/customXml" Target="../ink/ink5.xml"/><Relationship Id="rId31" Type="http://schemas.openxmlformats.org/officeDocument/2006/relationships/image" Target="../media/image34.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51.png"/><Relationship Id="rId73" Type="http://schemas.openxmlformats.org/officeDocument/2006/relationships/image" Target="../media/image55.png"/><Relationship Id="rId78" Type="http://schemas.openxmlformats.org/officeDocument/2006/relationships/customXml" Target="../ink/ink39.xml"/><Relationship Id="rId4" Type="http://schemas.openxmlformats.org/officeDocument/2006/relationships/customXml" Target="../ink/ink2.xml"/><Relationship Id="rId9" Type="http://schemas.openxmlformats.org/officeDocument/2006/relationships/image" Target="../media/image23.png"/><Relationship Id="rId13" Type="http://schemas.openxmlformats.org/officeDocument/2006/relationships/image" Target="../media/image25.png"/><Relationship Id="rId18" Type="http://schemas.openxmlformats.org/officeDocument/2006/relationships/customXml" Target="../ink/ink9.xml"/><Relationship Id="rId39" Type="http://schemas.openxmlformats.org/officeDocument/2006/relationships/image" Target="../media/image38.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png"/><Relationship Id="rId76" Type="http://schemas.openxmlformats.org/officeDocument/2006/relationships/customXml" Target="../ink/ink38.xml"/><Relationship Id="rId7" Type="http://schemas.openxmlformats.org/officeDocument/2006/relationships/image" Target="../media/image22.png"/><Relationship Id="rId71" Type="http://schemas.openxmlformats.org/officeDocument/2006/relationships/image" Target="../media/image54.png"/><Relationship Id="rId2" Type="http://schemas.openxmlformats.org/officeDocument/2006/relationships/customXml" Target="../ink/ink1.xml"/><Relationship Id="rId29" Type="http://schemas.openxmlformats.org/officeDocument/2006/relationships/image" Target="../media/image33.png"/></Relationships>
</file>

<file path=ppt/slides/_rels/slide2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340.png"/></Relationships>
</file>

<file path=ppt/slides/_rels/slide2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340.png"/></Relationships>
</file>

<file path=ppt/slides/_rels/slide2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340.png"/></Relationships>
</file>

<file path=ppt/slides/_rels/slide2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340.png"/></Relationships>
</file>

<file path=ppt/slides/_rels/slide24.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88.png"/><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91.png"/></Relationships>
</file>

<file path=ppt/slides/_rels/slide35.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notesSlide" Target="../notesSlides/notesSlide18.xml"/><Relationship Id="rId1" Type="http://schemas.openxmlformats.org/officeDocument/2006/relationships/slideLayout" Target="../slideLayouts/slideLayout53.xml"/><Relationship Id="rId4" Type="http://schemas.openxmlformats.org/officeDocument/2006/relationships/image" Target="../media/image46.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67.xm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3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2.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370" Type="http://schemas.openxmlformats.org/officeDocument/2006/relationships/image" Target="../media/image325.png"/><Relationship Id="rId396" Type="http://schemas.openxmlformats.org/officeDocument/2006/relationships/image" Target="../media/image338.png"/><Relationship Id="rId426" Type="http://schemas.openxmlformats.org/officeDocument/2006/relationships/image" Target="../media/image353.png"/><Relationship Id="rId3" Type="http://schemas.openxmlformats.org/officeDocument/2006/relationships/customXml" Target="../ink/ink40.xml"/><Relationship Id="rId395" Type="http://schemas.openxmlformats.org/officeDocument/2006/relationships/customXml" Target="../ink/ink42.xml"/><Relationship Id="rId2" Type="http://schemas.openxmlformats.org/officeDocument/2006/relationships/image" Target="../media/image8010.png"/><Relationship Id="rId394" Type="http://schemas.openxmlformats.org/officeDocument/2006/relationships/image" Target="../media/image337.png"/><Relationship Id="rId1" Type="http://schemas.openxmlformats.org/officeDocument/2006/relationships/slideLayout" Target="../slideLayouts/slideLayout2.xml"/><Relationship Id="rId371" Type="http://schemas.openxmlformats.org/officeDocument/2006/relationships/customXml" Target="../ink/ink41.xml"/><Relationship Id="rId397" Type="http://schemas.openxmlformats.org/officeDocument/2006/relationships/customXml" Target="../ink/ink43.xml"/></Relationships>
</file>

<file path=ppt/slides/_rels/slide40.xml.rels><?xml version="1.0" encoding="UTF-8" standalone="yes"?>
<Relationships xmlns="http://schemas.openxmlformats.org/package/2006/relationships"><Relationship Id="rId8" Type="http://schemas.openxmlformats.org/officeDocument/2006/relationships/image" Target="../media/image99.jpeg"/><Relationship Id="rId3" Type="http://schemas.openxmlformats.org/officeDocument/2006/relationships/image" Target="../media/image91.png"/><Relationship Id="rId7" Type="http://schemas.openxmlformats.org/officeDocument/2006/relationships/image" Target="../media/image98.jpeg"/><Relationship Id="rId2" Type="http://schemas.openxmlformats.org/officeDocument/2006/relationships/notesSlide" Target="../notesSlides/notesSlide23.xml"/><Relationship Id="rId1" Type="http://schemas.openxmlformats.org/officeDocument/2006/relationships/slideLayout" Target="../slideLayouts/slideLayout67.xml"/><Relationship Id="rId6" Type="http://schemas.openxmlformats.org/officeDocument/2006/relationships/image" Target="../media/image97.jpeg"/><Relationship Id="rId5" Type="http://schemas.openxmlformats.org/officeDocument/2006/relationships/image" Target="../media/image96.jpeg"/><Relationship Id="rId10" Type="http://schemas.openxmlformats.org/officeDocument/2006/relationships/image" Target="../media/image101.jpeg"/><Relationship Id="rId4" Type="http://schemas.openxmlformats.org/officeDocument/2006/relationships/image" Target="../media/image95.jpeg"/><Relationship Id="rId9" Type="http://schemas.openxmlformats.org/officeDocument/2006/relationships/image" Target="../media/image100.jpe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67.xml"/></Relationships>
</file>

<file path=ppt/slides/_rels/slide4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5.xml"/><Relationship Id="rId1" Type="http://schemas.openxmlformats.org/officeDocument/2006/relationships/slideLayout" Target="../slideLayouts/slideLayout67.xml"/><Relationship Id="rId5" Type="http://schemas.openxmlformats.org/officeDocument/2006/relationships/image" Target="../media/image103.svg"/><Relationship Id="rId4" Type="http://schemas.openxmlformats.org/officeDocument/2006/relationships/image" Target="../media/image102.png"/></Relationships>
</file>

<file path=ppt/slides/_rels/slide4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26.xml"/><Relationship Id="rId1" Type="http://schemas.openxmlformats.org/officeDocument/2006/relationships/slideLayout" Target="../slideLayouts/slideLayout67.xml"/><Relationship Id="rId6" Type="http://schemas.openxmlformats.org/officeDocument/2006/relationships/image" Target="../media/image106.jpeg"/><Relationship Id="rId5" Type="http://schemas.openxmlformats.org/officeDocument/2006/relationships/image" Target="../media/image105.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7.xml"/><Relationship Id="rId1" Type="http://schemas.openxmlformats.org/officeDocument/2006/relationships/slideLayout" Target="../slideLayouts/slideLayout67.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67.xml"/></Relationships>
</file>

<file path=ppt/slides/_rels/slide47.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82.png"/><Relationship Id="rId7"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6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customXml" Target="../ink/ink51.xml"/><Relationship Id="rId37" Type="http://schemas.openxmlformats.org/officeDocument/2006/relationships/image" Target="../media/image1069.png"/><Relationship Id="rId5" Type="http://schemas.openxmlformats.org/officeDocument/2006/relationships/image" Target="../media/image1053.png"/><Relationship Id="rId4" Type="http://schemas.openxmlformats.org/officeDocument/2006/relationships/customXml" Target="../ink/ink50.xml"/></Relationships>
</file>

<file path=ppt/slides/_rels/slide5.xml.rels><?xml version="1.0" encoding="UTF-8" standalone="yes"?>
<Relationships xmlns="http://schemas.openxmlformats.org/package/2006/relationships"><Relationship Id="rId2" Type="http://schemas.openxmlformats.org/officeDocument/2006/relationships/image" Target="../media/image139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youtube.com/watch?v=kCc8FmEb1nY"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9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8" Type="http://schemas.openxmlformats.org/officeDocument/2006/relationships/image" Target="../media/image684.png"/><Relationship Id="rId3" Type="http://schemas.openxmlformats.org/officeDocument/2006/relationships/customXml" Target="../ink/ink44.xml"/><Relationship Id="rId21" Type="http://schemas.openxmlformats.org/officeDocument/2006/relationships/customXml" Target="../ink/ink47.xml"/><Relationship Id="rId17" Type="http://schemas.openxmlformats.org/officeDocument/2006/relationships/customXml" Target="../ink/ink45.xml"/><Relationship Id="rId2" Type="http://schemas.openxmlformats.org/officeDocument/2006/relationships/image" Target="../media/image4030.png"/><Relationship Id="rId16" Type="http://schemas.openxmlformats.org/officeDocument/2006/relationships/image" Target="../media/image683.png"/><Relationship Id="rId20" Type="http://schemas.openxmlformats.org/officeDocument/2006/relationships/image" Target="../media/image61.png"/><Relationship Id="rId1" Type="http://schemas.openxmlformats.org/officeDocument/2006/relationships/slideLayout" Target="../slideLayouts/slideLayout2.xml"/><Relationship Id="rId32" Type="http://schemas.openxmlformats.org/officeDocument/2006/relationships/image" Target="../media/image62.png"/><Relationship Id="rId19" Type="http://schemas.openxmlformats.org/officeDocument/2006/relationships/customXml" Target="../ink/ink46.xml"/><Relationship Id="rId31" Type="http://schemas.openxmlformats.org/officeDocument/2006/relationships/customXml" Target="../ink/ink48.xml"/><Relationship Id="rId30" Type="http://schemas.openxmlformats.org/officeDocument/2006/relationships/image" Target="../media/image690.png"/></Relationships>
</file>

<file path=ppt/slides/_rels/slide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92AA8-4E6E-4382-CB83-AD889C4AB817}"/>
              </a:ext>
            </a:extLst>
          </p:cNvPr>
          <p:cNvSpPr>
            <a:spLocks noGrp="1"/>
          </p:cNvSpPr>
          <p:nvPr>
            <p:ph type="ctrTitle"/>
          </p:nvPr>
        </p:nvSpPr>
        <p:spPr>
          <a:xfrm>
            <a:off x="1524000" y="1122363"/>
            <a:ext cx="9144000" cy="1163637"/>
          </a:xfrm>
        </p:spPr>
        <p:txBody>
          <a:bodyPr>
            <a:normAutofit fontScale="90000"/>
          </a:bodyPr>
          <a:lstStyle/>
          <a:p>
            <a:r>
              <a:rPr lang="en-US" dirty="0"/>
              <a:t>Decision Science for Sustainable Livestock Systems</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Subtitle 2">
            <a:extLst>
              <a:ext uri="{FF2B5EF4-FFF2-40B4-BE49-F238E27FC236}">
                <a16:creationId xmlns:a16="http://schemas.microsoft.com/office/drawing/2014/main" id="{8E0ED617-EAFF-0E1A-5C8C-E0BF91B956C6}"/>
              </a:ext>
            </a:extLst>
          </p:cNvPr>
          <p:cNvSpPr>
            <a:spLocks noGrp="1"/>
          </p:cNvSpPr>
          <p:nvPr>
            <p:ph type="subTitle" idx="1"/>
          </p:nvPr>
        </p:nvSpPr>
        <p:spPr>
          <a:xfrm>
            <a:off x="1524000" y="2468880"/>
            <a:ext cx="9144000" cy="2788920"/>
          </a:xfrm>
        </p:spPr>
        <p:txBody>
          <a:bodyPr>
            <a:normAutofit/>
          </a:bodyPr>
          <a:lstStyle/>
          <a:p>
            <a:r>
              <a:rPr lang="en-US" dirty="0">
                <a:latin typeface="Open Sans" panose="020B0606030504020204" pitchFamily="34" charset="0"/>
                <a:ea typeface="Open Sans" panose="020B0606030504020204" pitchFamily="34" charset="0"/>
                <a:cs typeface="Open Sans" panose="020B0606030504020204" pitchFamily="34" charset="0"/>
              </a:rPr>
              <a:t>Yalong Pi</a:t>
            </a:r>
          </a:p>
          <a:p>
            <a:r>
              <a:rPr lang="en-US" dirty="0">
                <a:latin typeface="Open Sans" panose="020B0606030504020204" pitchFamily="34" charset="0"/>
                <a:ea typeface="Open Sans" panose="020B0606030504020204" pitchFamily="34" charset="0"/>
                <a:cs typeface="Open Sans" panose="020B0606030504020204" pitchFamily="34" charset="0"/>
              </a:rPr>
              <a:t>Associate Research Scientist</a:t>
            </a:r>
          </a:p>
          <a:p>
            <a:r>
              <a:rPr lang="en-US" dirty="0">
                <a:latin typeface="Open Sans" panose="020B0606030504020204" pitchFamily="34" charset="0"/>
                <a:ea typeface="Open Sans" panose="020B0606030504020204" pitchFamily="34" charset="0"/>
                <a:cs typeface="Open Sans" panose="020B0606030504020204" pitchFamily="34" charset="0"/>
              </a:rPr>
              <a:t>Texas A&amp;M Institute of Data Science</a:t>
            </a:r>
          </a:p>
          <a:p>
            <a:r>
              <a:rPr lang="en-US" dirty="0">
                <a:latin typeface="Open Sans" panose="020B0606030504020204" pitchFamily="34" charset="0"/>
                <a:ea typeface="Open Sans" panose="020B0606030504020204" pitchFamily="34" charset="0"/>
                <a:cs typeface="Open Sans" panose="020B0606030504020204" pitchFamily="34" charset="0"/>
                <a:hlinkClick r:id="rId2"/>
              </a:rPr>
              <a:t>piyalong@tamu.edu</a:t>
            </a: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20250327</a:t>
            </a:r>
          </a:p>
        </p:txBody>
      </p:sp>
    </p:spTree>
    <p:extLst>
      <p:ext uri="{BB962C8B-B14F-4D97-AF65-F5344CB8AC3E}">
        <p14:creationId xmlns:p14="http://schemas.microsoft.com/office/powerpoint/2010/main" val="4198694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Overfitting and Underfitting | Kagg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8243" y="724974"/>
            <a:ext cx="7724231" cy="5793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786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442472" y="801185"/>
          <a:ext cx="8503509" cy="2087880"/>
        </p:xfrm>
        <a:graphic>
          <a:graphicData uri="http://schemas.openxmlformats.org/drawingml/2006/table">
            <a:tbl>
              <a:tblPr/>
              <a:tblGrid>
                <a:gridCol w="2834503">
                  <a:extLst>
                    <a:ext uri="{9D8B030D-6E8A-4147-A177-3AD203B41FA5}">
                      <a16:colId xmlns:a16="http://schemas.microsoft.com/office/drawing/2014/main" val="785919887"/>
                    </a:ext>
                  </a:extLst>
                </a:gridCol>
                <a:gridCol w="2834503">
                  <a:extLst>
                    <a:ext uri="{9D8B030D-6E8A-4147-A177-3AD203B41FA5}">
                      <a16:colId xmlns:a16="http://schemas.microsoft.com/office/drawing/2014/main" val="2256127843"/>
                    </a:ext>
                  </a:extLst>
                </a:gridCol>
                <a:gridCol w="2834503">
                  <a:extLst>
                    <a:ext uri="{9D8B030D-6E8A-4147-A177-3AD203B41FA5}">
                      <a16:colId xmlns:a16="http://schemas.microsoft.com/office/drawing/2014/main" val="3442368389"/>
                    </a:ext>
                  </a:extLst>
                </a:gridCol>
              </a:tblGrid>
              <a:tr h="0">
                <a:tc>
                  <a:txBody>
                    <a:bodyPr/>
                    <a:lstStyle/>
                    <a:p>
                      <a:pPr rtl="0" fontAlgn="t">
                        <a:spcBef>
                          <a:spcPts val="0"/>
                        </a:spcBef>
                        <a:spcAft>
                          <a:spcPts val="0"/>
                        </a:spcAft>
                      </a:pPr>
                      <a:r>
                        <a:rPr lang="en-US" sz="2800" b="0" i="0" u="none" strike="noStrike">
                          <a:solidFill>
                            <a:srgbClr val="000000"/>
                          </a:solidFill>
                          <a:effectLst/>
                          <a:latin typeface="+mn-lt"/>
                        </a:rPr>
                        <a:t>Prediction\Ground Truth</a:t>
                      </a:r>
                      <a:endParaRPr lang="en-US" sz="44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800" b="0" i="0" u="none" strike="noStrike">
                          <a:solidFill>
                            <a:srgbClr val="000000"/>
                          </a:solidFill>
                          <a:effectLst/>
                          <a:latin typeface="+mn-lt"/>
                        </a:rPr>
                        <a:t>Positive</a:t>
                      </a:r>
                      <a:endParaRPr lang="en-US" sz="44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800" b="0" i="0" u="none" strike="noStrike">
                          <a:solidFill>
                            <a:srgbClr val="000000"/>
                          </a:solidFill>
                          <a:effectLst/>
                          <a:latin typeface="+mn-lt"/>
                        </a:rPr>
                        <a:t>Negative </a:t>
                      </a:r>
                      <a:endParaRPr lang="en-US" sz="44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5701513"/>
                  </a:ext>
                </a:extLst>
              </a:tr>
              <a:tr h="0">
                <a:tc>
                  <a:txBody>
                    <a:bodyPr/>
                    <a:lstStyle/>
                    <a:p>
                      <a:pPr rtl="0" fontAlgn="t">
                        <a:spcBef>
                          <a:spcPts val="0"/>
                        </a:spcBef>
                        <a:spcAft>
                          <a:spcPts val="0"/>
                        </a:spcAft>
                      </a:pPr>
                      <a:r>
                        <a:rPr lang="en-US" sz="2800" b="0" i="0" u="none" strike="noStrike" dirty="0">
                          <a:solidFill>
                            <a:srgbClr val="000000"/>
                          </a:solidFill>
                          <a:effectLst/>
                          <a:latin typeface="+mn-lt"/>
                        </a:rPr>
                        <a:t>Positive</a:t>
                      </a:r>
                      <a:endParaRPr lang="en-US" sz="44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800" b="0" i="0" u="none" strike="noStrike">
                          <a:solidFill>
                            <a:srgbClr val="000000"/>
                          </a:solidFill>
                          <a:effectLst/>
                          <a:latin typeface="+mn-lt"/>
                        </a:rPr>
                        <a:t>TP</a:t>
                      </a:r>
                      <a:endParaRPr lang="en-US" sz="44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800" b="0" i="0" u="none" strike="noStrike">
                          <a:solidFill>
                            <a:srgbClr val="000000"/>
                          </a:solidFill>
                          <a:effectLst/>
                          <a:latin typeface="+mn-lt"/>
                        </a:rPr>
                        <a:t>FP</a:t>
                      </a:r>
                      <a:endParaRPr lang="en-US" sz="44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6101"/>
                  </a:ext>
                </a:extLst>
              </a:tr>
              <a:tr h="0">
                <a:tc>
                  <a:txBody>
                    <a:bodyPr/>
                    <a:lstStyle/>
                    <a:p>
                      <a:pPr rtl="0" fontAlgn="t">
                        <a:spcBef>
                          <a:spcPts val="0"/>
                        </a:spcBef>
                        <a:spcAft>
                          <a:spcPts val="0"/>
                        </a:spcAft>
                      </a:pPr>
                      <a:r>
                        <a:rPr lang="en-US" sz="2800" b="0" i="0" u="none" strike="noStrike">
                          <a:solidFill>
                            <a:srgbClr val="000000"/>
                          </a:solidFill>
                          <a:effectLst/>
                          <a:latin typeface="+mn-lt"/>
                        </a:rPr>
                        <a:t>Negative </a:t>
                      </a:r>
                      <a:endParaRPr lang="en-US" sz="44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800" b="0" i="0" u="none" strike="noStrike" dirty="0">
                          <a:solidFill>
                            <a:srgbClr val="000000"/>
                          </a:solidFill>
                          <a:effectLst/>
                          <a:latin typeface="+mn-lt"/>
                        </a:rPr>
                        <a:t>FN</a:t>
                      </a:r>
                      <a:endParaRPr lang="en-US" sz="44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800" b="0" i="0" u="none" strike="noStrike" dirty="0">
                          <a:solidFill>
                            <a:srgbClr val="000000"/>
                          </a:solidFill>
                          <a:effectLst/>
                          <a:latin typeface="+mn-lt"/>
                        </a:rPr>
                        <a:t>TN</a:t>
                      </a:r>
                      <a:endParaRPr lang="en-US" sz="44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12539"/>
                  </a:ext>
                </a:extLst>
              </a:tr>
            </a:tbl>
          </a:graphicData>
        </a:graphic>
      </p:graphicFrame>
      <p:sp>
        <p:nvSpPr>
          <p:cNvPr id="3" name="Rectangle 1"/>
          <p:cNvSpPr>
            <a:spLocks noChangeArrowheads="1"/>
          </p:cNvSpPr>
          <p:nvPr/>
        </p:nvSpPr>
        <p:spPr bwMode="auto">
          <a:xfrm>
            <a:off x="3124200" y="35591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 name="TextBox 3"/>
              <p:cNvSpPr txBox="1"/>
              <p:nvPr/>
            </p:nvSpPr>
            <p:spPr>
              <a:xfrm>
                <a:off x="3015690" y="3559175"/>
                <a:ext cx="4762564" cy="2769797"/>
              </a:xfrm>
              <a:prstGeom prst="rect">
                <a:avLst/>
              </a:prstGeom>
              <a:noFill/>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𝑎𝑐𝑐𝑢𝑟𝑎𝑐𝑦</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𝑇𝑃</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𝑇𝑃</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𝐹𝑃</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𝐹𝑁</m:t>
                          </m:r>
                        </m:den>
                      </m:f>
                    </m:oMath>
                  </m:oMathPara>
                </a14:m>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𝑝𝑟𝑒𝑐𝑖𝑠𝑖𝑜𝑛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𝑇𝑃</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𝑇𝑃</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𝐹𝑃</m:t>
                          </m:r>
                        </m:den>
                      </m:f>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𝑟𝑒𝑐𝑎𝑙𝑙</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𝑇𝑃</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𝑇𝑃</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𝐹𝑁</m:t>
                          </m:r>
                        </m:den>
                      </m:f>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015690" y="3559175"/>
                <a:ext cx="4762564" cy="27697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91510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Computer vision</a:t>
            </a:r>
          </a:p>
        </p:txBody>
      </p:sp>
    </p:spTree>
    <p:extLst>
      <p:ext uri="{BB962C8B-B14F-4D97-AF65-F5344CB8AC3E}">
        <p14:creationId xmlns:p14="http://schemas.microsoft.com/office/powerpoint/2010/main" val="3165973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234" y="0"/>
            <a:ext cx="51435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88" y="0"/>
            <a:ext cx="5143500" cy="6858000"/>
          </a:xfrm>
          <a:prstGeom prst="rect">
            <a:avLst/>
          </a:prstGeom>
        </p:spPr>
      </p:pic>
    </p:spTree>
    <p:extLst>
      <p:ext uri="{BB962C8B-B14F-4D97-AF65-F5344CB8AC3E}">
        <p14:creationId xmlns:p14="http://schemas.microsoft.com/office/powerpoint/2010/main" val="3154821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flipH="1">
            <a:off x="5531549" y="368383"/>
            <a:ext cx="6113214" cy="3245099"/>
            <a:chOff x="634330" y="862751"/>
            <a:chExt cx="3038704" cy="1613046"/>
          </a:xfrm>
        </p:grpSpPr>
        <p:pic>
          <p:nvPicPr>
            <p:cNvPr id="5" name="Picture 2" descr="Camera basics - Opto Engine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330" y="862751"/>
              <a:ext cx="3038704" cy="161304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914650" y="1192482"/>
              <a:ext cx="342900" cy="953584"/>
            </a:xfrm>
            <a:prstGeom prst="rect">
              <a:avLst/>
            </a:prstGeom>
            <a:solidFill>
              <a:schemeClr val="tx1">
                <a:alpha val="50000"/>
              </a:schemeClr>
            </a:solidFill>
            <a:scene3d>
              <a:camera prst="orthographicFront">
                <a:rot lat="20999996"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p:cNvSpPr txBox="1"/>
          <p:nvPr/>
        </p:nvSpPr>
        <p:spPr>
          <a:xfrm>
            <a:off x="461689" y="1925086"/>
            <a:ext cx="4821212" cy="2677656"/>
          </a:xfrm>
          <a:prstGeom prst="rect">
            <a:avLst/>
          </a:prstGeom>
          <a:noFill/>
        </p:spPr>
        <p:txBody>
          <a:bodyPr wrap="square" rtlCol="0">
            <a:spAutoFit/>
          </a:bodyPr>
          <a:lstStyle/>
          <a:p>
            <a:pPr marL="170106" marR="0" lvl="0" indent="-170106"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Pinhole principle </a:t>
            </a:r>
          </a:p>
          <a:p>
            <a:pPr marL="170106" marR="0" lvl="0" indent="-170106"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Traditional film</a:t>
            </a:r>
          </a:p>
          <a:p>
            <a:pPr marL="170106" marR="0" lvl="0" indent="-170106"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Digital sensors (CCD and CMOS)</a:t>
            </a:r>
          </a:p>
          <a:p>
            <a:pPr marL="170106" marR="0" lvl="0" indent="-170106"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Red Green Blue (RGB) channels</a:t>
            </a:r>
          </a:p>
        </p:txBody>
      </p:sp>
      <p:pic>
        <p:nvPicPr>
          <p:cNvPr id="8" name="Picture 2" descr="Understanding Digital Camera Sens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1549" y="3613482"/>
            <a:ext cx="6361862" cy="3104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017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Grey Scale</a:t>
            </a:r>
          </a:p>
        </p:txBody>
      </p:sp>
      <p:pic>
        <p:nvPicPr>
          <p:cNvPr id="6" name="Picture 2" descr="https://miro.medium.com/max/1400/0*CI5wgSszZnpHu5I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138" y="1690688"/>
            <a:ext cx="11623723" cy="4788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443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7B92A84-0642-4326-8E95-DA98A84D621B}"/>
              </a:ext>
            </a:extLst>
          </p:cNvPr>
          <p:cNvSpPr/>
          <p:nvPr/>
        </p:nvSpPr>
        <p:spPr>
          <a:xfrm>
            <a:off x="7693713" y="4306993"/>
            <a:ext cx="1016000" cy="201168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1" i="0" u="none" strike="noStrike" kern="1200" cap="none" spc="0" normalizeH="0" baseline="0" noProof="0">
                <a:ln>
                  <a:noFill/>
                </a:ln>
                <a:solidFill>
                  <a:srgbClr val="FFFFFF"/>
                </a:solidFill>
                <a:effectLst/>
                <a:uLnTx/>
                <a:uFillTx/>
                <a:latin typeface="Trebuchet MS"/>
                <a:ea typeface="+mn-ea"/>
                <a:cs typeface="+mn-cs"/>
              </a:rPr>
              <a:t>Darken</a:t>
            </a:r>
          </a:p>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222" b="1" i="0" u="none" strike="noStrike" kern="1200" cap="none" spc="0" normalizeH="0" baseline="0" noProof="0">
              <a:ln>
                <a:noFill/>
              </a:ln>
              <a:solidFill>
                <a:srgbClr val="FFFFFF"/>
              </a:solidFill>
              <a:effectLst/>
              <a:uLnTx/>
              <a:uFillTx/>
              <a:latin typeface="Trebuchet MS"/>
              <a:ea typeface="+mn-ea"/>
              <a:cs typeface="+mn-cs"/>
            </a:endParaRPr>
          </a:p>
        </p:txBody>
      </p:sp>
      <p:sp>
        <p:nvSpPr>
          <p:cNvPr id="30" name="Rectangle 29">
            <a:extLst>
              <a:ext uri="{FF2B5EF4-FFF2-40B4-BE49-F238E27FC236}">
                <a16:creationId xmlns:a16="http://schemas.microsoft.com/office/drawing/2014/main" id="{84D5E224-845A-462B-8FC0-4ED4BB939EFA}"/>
              </a:ext>
            </a:extLst>
          </p:cNvPr>
          <p:cNvSpPr/>
          <p:nvPr/>
        </p:nvSpPr>
        <p:spPr>
          <a:xfrm>
            <a:off x="7693713" y="1777573"/>
            <a:ext cx="1016000" cy="201168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1" i="0" u="none" strike="noStrike" kern="1200" cap="none" spc="0" normalizeH="0" baseline="0" noProof="0">
                <a:ln>
                  <a:noFill/>
                </a:ln>
                <a:solidFill>
                  <a:srgbClr val="FFFFFF"/>
                </a:solidFill>
                <a:effectLst/>
                <a:uLnTx/>
                <a:uFillTx/>
                <a:latin typeface="Trebuchet MS"/>
                <a:ea typeface="+mn-ea"/>
                <a:cs typeface="+mn-cs"/>
              </a:rPr>
              <a:t>Sharpen</a:t>
            </a:r>
          </a:p>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222" b="1" i="0" u="none" strike="noStrike" kern="1200" cap="none" spc="0" normalizeH="0" baseline="0" noProof="0">
              <a:ln>
                <a:noFill/>
              </a:ln>
              <a:solidFill>
                <a:srgbClr val="FFFFFF"/>
              </a:solidFill>
              <a:effectLst/>
              <a:uLnTx/>
              <a:uFillTx/>
              <a:latin typeface="Trebuchet MS"/>
              <a:ea typeface="+mn-ea"/>
              <a:cs typeface="+mn-cs"/>
            </a:endParaRPr>
          </a:p>
        </p:txBody>
      </p:sp>
      <p:sp>
        <p:nvSpPr>
          <p:cNvPr id="28" name="Rectangle 27">
            <a:extLst>
              <a:ext uri="{FF2B5EF4-FFF2-40B4-BE49-F238E27FC236}">
                <a16:creationId xmlns:a16="http://schemas.microsoft.com/office/drawing/2014/main" id="{64810FA5-FDB6-4CFC-B5EA-FD55A5861134}"/>
              </a:ext>
            </a:extLst>
          </p:cNvPr>
          <p:cNvSpPr/>
          <p:nvPr/>
        </p:nvSpPr>
        <p:spPr>
          <a:xfrm>
            <a:off x="3437970" y="4285826"/>
            <a:ext cx="1016000" cy="201168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1" i="0" u="none" strike="noStrike" kern="1200" cap="none" spc="0" normalizeH="0" baseline="0" noProof="0">
                <a:ln>
                  <a:noFill/>
                </a:ln>
                <a:solidFill>
                  <a:srgbClr val="FFFFFF"/>
                </a:solidFill>
                <a:effectLst/>
                <a:uLnTx/>
                <a:uFillTx/>
                <a:latin typeface="Trebuchet MS"/>
                <a:ea typeface="+mn-ea"/>
                <a:cs typeface="+mn-cs"/>
              </a:rPr>
              <a:t>Brighten</a:t>
            </a:r>
          </a:p>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222" b="1" i="0" u="none" strike="noStrike" kern="1200" cap="none" spc="0" normalizeH="0" baseline="0" noProof="0">
              <a:ln>
                <a:noFill/>
              </a:ln>
              <a:solidFill>
                <a:srgbClr val="FFFFFF"/>
              </a:solidFill>
              <a:effectLst/>
              <a:uLnTx/>
              <a:uFillTx/>
              <a:latin typeface="Trebuchet MS"/>
              <a:ea typeface="+mn-ea"/>
              <a:cs typeface="+mn-cs"/>
            </a:endParaRPr>
          </a:p>
        </p:txBody>
      </p:sp>
      <p:sp>
        <p:nvSpPr>
          <p:cNvPr id="27" name="Rectangle 26">
            <a:extLst>
              <a:ext uri="{FF2B5EF4-FFF2-40B4-BE49-F238E27FC236}">
                <a16:creationId xmlns:a16="http://schemas.microsoft.com/office/drawing/2014/main" id="{443EBE57-4C11-44F9-90D4-F9598A0225F8}"/>
              </a:ext>
            </a:extLst>
          </p:cNvPr>
          <p:cNvSpPr/>
          <p:nvPr/>
        </p:nvSpPr>
        <p:spPr>
          <a:xfrm>
            <a:off x="3446687" y="1777573"/>
            <a:ext cx="1016000" cy="201168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1" i="0" u="none" strike="noStrike" kern="1200" cap="none" spc="0" normalizeH="0" baseline="0" noProof="0">
                <a:ln>
                  <a:noFill/>
                </a:ln>
                <a:solidFill>
                  <a:srgbClr val="FFFFFF"/>
                </a:solidFill>
                <a:effectLst/>
                <a:uLnTx/>
                <a:uFillTx/>
                <a:latin typeface="Trebuchet MS"/>
                <a:ea typeface="+mn-ea"/>
                <a:cs typeface="+mn-cs"/>
              </a:rPr>
              <a:t>Blur</a:t>
            </a:r>
            <a:endParaRPr kumimoji="0" lang="en-US" sz="2222" b="1" i="0" u="none" strike="noStrike" kern="1200" cap="none" spc="0" normalizeH="0" baseline="0" noProof="0">
              <a:ln>
                <a:noFill/>
              </a:ln>
              <a:solidFill>
                <a:srgbClr val="FFFFFF"/>
              </a:solidFill>
              <a:effectLst/>
              <a:uLnTx/>
              <a:uFillTx/>
              <a:latin typeface="Trebuchet MS"/>
              <a:ea typeface="+mn-ea"/>
              <a:cs typeface="+mn-cs"/>
            </a:endParaRPr>
          </a:p>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222" b="1" i="0" u="none" strike="noStrike" kern="1200" cap="none" spc="0" normalizeH="0" baseline="0" noProof="0">
              <a:ln>
                <a:noFill/>
              </a:ln>
              <a:solidFill>
                <a:srgbClr val="FFFFFF"/>
              </a:solidFill>
              <a:effectLst/>
              <a:uLnTx/>
              <a:uFillTx/>
              <a:latin typeface="Trebuchet MS"/>
              <a:ea typeface="+mn-ea"/>
              <a:cs typeface="+mn-cs"/>
            </a:endParaRPr>
          </a:p>
        </p:txBody>
      </p:sp>
      <p:sp>
        <p:nvSpPr>
          <p:cNvPr id="26" name="Rectangle 25">
            <a:extLst>
              <a:ext uri="{FF2B5EF4-FFF2-40B4-BE49-F238E27FC236}">
                <a16:creationId xmlns:a16="http://schemas.microsoft.com/office/drawing/2014/main" id="{E3CF1A41-93FF-46D4-90F8-14D211F9178A}"/>
              </a:ext>
            </a:extLst>
          </p:cNvPr>
          <p:cNvSpPr/>
          <p:nvPr/>
        </p:nvSpPr>
        <p:spPr>
          <a:xfrm>
            <a:off x="451290" y="4609114"/>
            <a:ext cx="2667001" cy="10160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a:ln>
                  <a:noFill/>
                </a:ln>
                <a:solidFill>
                  <a:srgbClr val="FFFFFF"/>
                </a:solidFill>
                <a:effectLst/>
                <a:uLnTx/>
                <a:uFillTx/>
                <a:latin typeface="Trebuchet MS"/>
                <a:ea typeface="+mn-ea"/>
                <a:cs typeface="+mn-cs"/>
              </a:rPr>
              <a:t>Original Image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74167" y="711376"/>
            <a:ext cx="11084560" cy="656590"/>
          </a:xfrm>
        </p:spPr>
        <p:txBody>
          <a:bodyPr/>
          <a:lstStyle/>
          <a:p>
            <a:r>
              <a:rPr lang="en-US"/>
              <a:t>Kernels and Convolution</a:t>
            </a:r>
          </a:p>
        </p:txBody>
      </p:sp>
      <p:pic>
        <p:nvPicPr>
          <p:cNvPr id="7" name="Graphic 6" descr="Water">
            <a:extLst>
              <a:ext uri="{FF2B5EF4-FFF2-40B4-BE49-F238E27FC236}">
                <a16:creationId xmlns:a16="http://schemas.microsoft.com/office/drawing/2014/main" id="{DF7AC166-B2F9-4F20-A645-54F0AD4EB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46687" y="1864887"/>
            <a:ext cx="1016000" cy="1016000"/>
          </a:xfrm>
          <a:prstGeom prst="rect">
            <a:avLst/>
          </a:prstGeom>
        </p:spPr>
      </p:pic>
      <p:sp>
        <p:nvSpPr>
          <p:cNvPr id="10" name="Isosceles Triangle 9">
            <a:extLst>
              <a:ext uri="{FF2B5EF4-FFF2-40B4-BE49-F238E27FC236}">
                <a16:creationId xmlns:a16="http://schemas.microsoft.com/office/drawing/2014/main" id="{863D290A-2F79-480A-BD5E-CB7611E11DED}"/>
              </a:ext>
            </a:extLst>
          </p:cNvPr>
          <p:cNvSpPr/>
          <p:nvPr/>
        </p:nvSpPr>
        <p:spPr>
          <a:xfrm>
            <a:off x="7852463" y="2013053"/>
            <a:ext cx="698500" cy="71966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pic>
        <p:nvPicPr>
          <p:cNvPr id="16" name="Picture 2">
            <a:extLst>
              <a:ext uri="{FF2B5EF4-FFF2-40B4-BE49-F238E27FC236}">
                <a16:creationId xmlns:a16="http://schemas.microsoft.com/office/drawing/2014/main" id="{86EB1CF4-A607-4327-825A-6C33D83EF24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0562" t="24748" r="1" b="22669"/>
          <a:stretch/>
        </p:blipFill>
        <p:spPr bwMode="auto">
          <a:xfrm>
            <a:off x="455648" y="2391637"/>
            <a:ext cx="2671359" cy="2003519"/>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6C27AD-DF60-454F-B157-C9E832E257BB}"/>
              </a:ext>
            </a:extLst>
          </p:cNvPr>
          <p:cNvPicPr>
            <a:picLocks noChangeAspect="1"/>
          </p:cNvPicPr>
          <p:nvPr/>
        </p:nvPicPr>
        <p:blipFill>
          <a:blip r:embed="rId6"/>
          <a:stretch>
            <a:fillRect/>
          </a:stretch>
        </p:blipFill>
        <p:spPr>
          <a:xfrm>
            <a:off x="4744700" y="1788582"/>
            <a:ext cx="2667000" cy="2010833"/>
          </a:xfrm>
          <a:prstGeom prst="rect">
            <a:avLst/>
          </a:prstGeom>
          <a:ln w="28575">
            <a:solidFill>
              <a:schemeClr val="bg1"/>
            </a:solidFill>
          </a:ln>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6B1F80BB-E15F-4022-8DB1-4AC64E114B99}"/>
              </a:ext>
            </a:extLst>
          </p:cNvPr>
          <p:cNvPicPr>
            <a:picLocks noChangeAspect="1"/>
          </p:cNvPicPr>
          <p:nvPr/>
        </p:nvPicPr>
        <p:blipFill>
          <a:blip r:embed="rId7"/>
          <a:stretch>
            <a:fillRect/>
          </a:stretch>
        </p:blipFill>
        <p:spPr>
          <a:xfrm>
            <a:off x="8991727" y="1788582"/>
            <a:ext cx="2667000" cy="2010833"/>
          </a:xfrm>
          <a:prstGeom prst="rect">
            <a:avLst/>
          </a:prstGeom>
          <a:ln w="28575">
            <a:solidFill>
              <a:schemeClr val="bg1"/>
            </a:solidFill>
          </a:ln>
          <a:effectLst>
            <a:outerShdw blurRad="50800" dist="38100" dir="8100000" algn="tr" rotWithShape="0">
              <a:prstClr val="black">
                <a:alpha val="40000"/>
              </a:prstClr>
            </a:outerShdw>
          </a:effectLst>
        </p:spPr>
      </p:pic>
      <p:pic>
        <p:nvPicPr>
          <p:cNvPr id="8" name="Graphic 7" descr="Dim (Medium Sun)">
            <a:extLst>
              <a:ext uri="{FF2B5EF4-FFF2-40B4-BE49-F238E27FC236}">
                <a16:creationId xmlns:a16="http://schemas.microsoft.com/office/drawing/2014/main" id="{A0CA8C48-2CED-4148-A36A-6A2FD0DF3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37970" y="4395156"/>
            <a:ext cx="1016000" cy="1016000"/>
          </a:xfrm>
          <a:prstGeom prst="rect">
            <a:avLst/>
          </a:prstGeom>
        </p:spPr>
      </p:pic>
      <p:pic>
        <p:nvPicPr>
          <p:cNvPr id="17" name="Graphic 16" descr="Sunglasses">
            <a:extLst>
              <a:ext uri="{FF2B5EF4-FFF2-40B4-BE49-F238E27FC236}">
                <a16:creationId xmlns:a16="http://schemas.microsoft.com/office/drawing/2014/main" id="{C4665D4A-F44A-43C6-840E-AF66901524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3713" y="4395156"/>
            <a:ext cx="1016000" cy="1016000"/>
          </a:xfrm>
          <a:prstGeom prst="rect">
            <a:avLst/>
          </a:prstGeom>
        </p:spPr>
      </p:pic>
      <p:pic>
        <p:nvPicPr>
          <p:cNvPr id="23" name="Picture 22">
            <a:extLst>
              <a:ext uri="{FF2B5EF4-FFF2-40B4-BE49-F238E27FC236}">
                <a16:creationId xmlns:a16="http://schemas.microsoft.com/office/drawing/2014/main" id="{20428FB5-42A0-454D-91E4-B0BAF86B7ABF}"/>
              </a:ext>
            </a:extLst>
          </p:cNvPr>
          <p:cNvPicPr>
            <a:picLocks noChangeAspect="1"/>
          </p:cNvPicPr>
          <p:nvPr/>
        </p:nvPicPr>
        <p:blipFill>
          <a:blip r:embed="rId12"/>
          <a:stretch>
            <a:fillRect/>
          </a:stretch>
        </p:blipFill>
        <p:spPr>
          <a:xfrm>
            <a:off x="8991727" y="4296834"/>
            <a:ext cx="2667000" cy="2010833"/>
          </a:xfrm>
          <a:prstGeom prst="rect">
            <a:avLst/>
          </a:prstGeom>
          <a:ln w="28575">
            <a:solidFill>
              <a:schemeClr val="bg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B513BDB2-6CD7-4EDF-89B7-C5760E8D8711}"/>
              </a:ext>
            </a:extLst>
          </p:cNvPr>
          <p:cNvPicPr>
            <a:picLocks noChangeAspect="1"/>
          </p:cNvPicPr>
          <p:nvPr/>
        </p:nvPicPr>
        <p:blipFill>
          <a:blip r:embed="rId13"/>
          <a:stretch>
            <a:fillRect/>
          </a:stretch>
        </p:blipFill>
        <p:spPr>
          <a:xfrm>
            <a:off x="4744700" y="4296834"/>
            <a:ext cx="2667000" cy="2010833"/>
          </a:xfrm>
          <a:prstGeom prst="rect">
            <a:avLst/>
          </a:prstGeom>
          <a:ln w="28575">
            <a:solidFill>
              <a:schemeClr val="bg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915321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7B92A84-0642-4326-8E95-DA98A84D621B}"/>
              </a:ext>
            </a:extLst>
          </p:cNvPr>
          <p:cNvSpPr/>
          <p:nvPr/>
        </p:nvSpPr>
        <p:spPr>
          <a:xfrm>
            <a:off x="7693713" y="4306993"/>
            <a:ext cx="1016000" cy="201168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1" i="0" u="none" strike="noStrike" kern="1200" cap="none" spc="0" normalizeH="0" baseline="0" noProof="0">
                <a:ln>
                  <a:noFill/>
                </a:ln>
                <a:solidFill>
                  <a:srgbClr val="FFFFFF"/>
                </a:solidFill>
                <a:effectLst/>
                <a:uLnTx/>
                <a:uFillTx/>
                <a:latin typeface="Trebuchet MS"/>
                <a:ea typeface="+mn-ea"/>
                <a:cs typeface="+mn-cs"/>
              </a:rPr>
              <a:t>Darken</a:t>
            </a:r>
          </a:p>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222" b="1" i="0" u="none" strike="noStrike" kern="1200" cap="none" spc="0" normalizeH="0" baseline="0" noProof="0">
              <a:ln>
                <a:noFill/>
              </a:ln>
              <a:solidFill>
                <a:srgbClr val="FFFFFF"/>
              </a:solidFill>
              <a:effectLst/>
              <a:uLnTx/>
              <a:uFillTx/>
              <a:latin typeface="Trebuchet MS"/>
              <a:ea typeface="+mn-ea"/>
              <a:cs typeface="+mn-cs"/>
            </a:endParaRPr>
          </a:p>
        </p:txBody>
      </p:sp>
      <p:sp>
        <p:nvSpPr>
          <p:cNvPr id="30" name="Rectangle 29">
            <a:extLst>
              <a:ext uri="{FF2B5EF4-FFF2-40B4-BE49-F238E27FC236}">
                <a16:creationId xmlns:a16="http://schemas.microsoft.com/office/drawing/2014/main" id="{84D5E224-845A-462B-8FC0-4ED4BB939EFA}"/>
              </a:ext>
            </a:extLst>
          </p:cNvPr>
          <p:cNvSpPr/>
          <p:nvPr/>
        </p:nvSpPr>
        <p:spPr>
          <a:xfrm>
            <a:off x="7693713" y="1777573"/>
            <a:ext cx="1016000" cy="201168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1" i="0" u="none" strike="noStrike" kern="1200" cap="none" spc="0" normalizeH="0" baseline="0" noProof="0">
                <a:ln>
                  <a:noFill/>
                </a:ln>
                <a:solidFill>
                  <a:srgbClr val="FFFFFF"/>
                </a:solidFill>
                <a:effectLst/>
                <a:uLnTx/>
                <a:uFillTx/>
                <a:latin typeface="Trebuchet MS"/>
                <a:ea typeface="+mn-ea"/>
                <a:cs typeface="+mn-cs"/>
              </a:rPr>
              <a:t>Sharpen</a:t>
            </a:r>
          </a:p>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222" b="1" i="0" u="none" strike="noStrike" kern="1200" cap="none" spc="0" normalizeH="0" baseline="0" noProof="0">
              <a:ln>
                <a:noFill/>
              </a:ln>
              <a:solidFill>
                <a:srgbClr val="FFFFFF"/>
              </a:solidFill>
              <a:effectLst/>
              <a:uLnTx/>
              <a:uFillTx/>
              <a:latin typeface="Trebuchet MS"/>
              <a:ea typeface="+mn-ea"/>
              <a:cs typeface="+mn-cs"/>
            </a:endParaRPr>
          </a:p>
        </p:txBody>
      </p:sp>
      <p:sp>
        <p:nvSpPr>
          <p:cNvPr id="28" name="Rectangle 27">
            <a:extLst>
              <a:ext uri="{FF2B5EF4-FFF2-40B4-BE49-F238E27FC236}">
                <a16:creationId xmlns:a16="http://schemas.microsoft.com/office/drawing/2014/main" id="{64810FA5-FDB6-4CFC-B5EA-FD55A5861134}"/>
              </a:ext>
            </a:extLst>
          </p:cNvPr>
          <p:cNvSpPr/>
          <p:nvPr/>
        </p:nvSpPr>
        <p:spPr>
          <a:xfrm>
            <a:off x="3437970" y="4285826"/>
            <a:ext cx="1016000" cy="201168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1" i="0" u="none" strike="noStrike" kern="1200" cap="none" spc="0" normalizeH="0" baseline="0" noProof="0">
                <a:ln>
                  <a:noFill/>
                </a:ln>
                <a:solidFill>
                  <a:srgbClr val="FFFFFF"/>
                </a:solidFill>
                <a:effectLst/>
                <a:uLnTx/>
                <a:uFillTx/>
                <a:latin typeface="Trebuchet MS"/>
                <a:ea typeface="+mn-ea"/>
                <a:cs typeface="+mn-cs"/>
              </a:rPr>
              <a:t>Brighten</a:t>
            </a:r>
          </a:p>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222" b="1" i="0" u="none" strike="noStrike" kern="1200" cap="none" spc="0" normalizeH="0" baseline="0" noProof="0">
              <a:ln>
                <a:noFill/>
              </a:ln>
              <a:solidFill>
                <a:srgbClr val="FFFFFF"/>
              </a:solidFill>
              <a:effectLst/>
              <a:uLnTx/>
              <a:uFillTx/>
              <a:latin typeface="Trebuchet MS"/>
              <a:ea typeface="+mn-ea"/>
              <a:cs typeface="+mn-cs"/>
            </a:endParaRPr>
          </a:p>
        </p:txBody>
      </p:sp>
      <p:sp>
        <p:nvSpPr>
          <p:cNvPr id="27" name="Rectangle 26">
            <a:extLst>
              <a:ext uri="{FF2B5EF4-FFF2-40B4-BE49-F238E27FC236}">
                <a16:creationId xmlns:a16="http://schemas.microsoft.com/office/drawing/2014/main" id="{443EBE57-4C11-44F9-90D4-F9598A0225F8}"/>
              </a:ext>
            </a:extLst>
          </p:cNvPr>
          <p:cNvSpPr/>
          <p:nvPr/>
        </p:nvSpPr>
        <p:spPr>
          <a:xfrm>
            <a:off x="3446687" y="1777573"/>
            <a:ext cx="1016000" cy="201168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1" i="0" u="none" strike="noStrike" kern="1200" cap="none" spc="0" normalizeH="0" baseline="0" noProof="0">
                <a:ln>
                  <a:noFill/>
                </a:ln>
                <a:solidFill>
                  <a:srgbClr val="FFFFFF"/>
                </a:solidFill>
                <a:effectLst/>
                <a:uLnTx/>
                <a:uFillTx/>
                <a:latin typeface="Trebuchet MS"/>
                <a:ea typeface="+mn-ea"/>
                <a:cs typeface="+mn-cs"/>
              </a:rPr>
              <a:t>Blur</a:t>
            </a:r>
            <a:endParaRPr kumimoji="0" lang="en-US" sz="2222" b="1" i="0" u="none" strike="noStrike" kern="1200" cap="none" spc="0" normalizeH="0" baseline="0" noProof="0">
              <a:ln>
                <a:noFill/>
              </a:ln>
              <a:solidFill>
                <a:srgbClr val="FFFFFF"/>
              </a:solidFill>
              <a:effectLst/>
              <a:uLnTx/>
              <a:uFillTx/>
              <a:latin typeface="Trebuchet MS"/>
              <a:ea typeface="+mn-ea"/>
              <a:cs typeface="+mn-cs"/>
            </a:endParaRPr>
          </a:p>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222" b="1" i="0" u="none" strike="noStrike" kern="1200" cap="none" spc="0" normalizeH="0" baseline="0" noProof="0">
              <a:ln>
                <a:noFill/>
              </a:ln>
              <a:solidFill>
                <a:srgbClr val="FFFFFF"/>
              </a:solidFill>
              <a:effectLst/>
              <a:uLnTx/>
              <a:uFillTx/>
              <a:latin typeface="Trebuchet MS"/>
              <a:ea typeface="+mn-ea"/>
              <a:cs typeface="+mn-cs"/>
            </a:endParaRPr>
          </a:p>
        </p:txBody>
      </p:sp>
      <p:sp>
        <p:nvSpPr>
          <p:cNvPr id="26" name="Rectangle 25">
            <a:extLst>
              <a:ext uri="{FF2B5EF4-FFF2-40B4-BE49-F238E27FC236}">
                <a16:creationId xmlns:a16="http://schemas.microsoft.com/office/drawing/2014/main" id="{E3CF1A41-93FF-46D4-90F8-14D211F9178A}"/>
              </a:ext>
            </a:extLst>
          </p:cNvPr>
          <p:cNvSpPr/>
          <p:nvPr/>
        </p:nvSpPr>
        <p:spPr>
          <a:xfrm>
            <a:off x="451290" y="4609114"/>
            <a:ext cx="2667001" cy="10160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a:ln>
                  <a:noFill/>
                </a:ln>
                <a:solidFill>
                  <a:srgbClr val="FFFFFF"/>
                </a:solidFill>
                <a:effectLst/>
                <a:uLnTx/>
                <a:uFillTx/>
                <a:latin typeface="Trebuchet MS"/>
                <a:ea typeface="+mn-ea"/>
                <a:cs typeface="+mn-cs"/>
              </a:rPr>
              <a:t>Original Image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74167" y="711376"/>
            <a:ext cx="11084560" cy="656590"/>
          </a:xfrm>
        </p:spPr>
        <p:txBody>
          <a:bodyPr/>
          <a:lstStyle/>
          <a:p>
            <a:r>
              <a:rPr lang="en-US"/>
              <a:t>Kernels and Convolution</a:t>
            </a:r>
          </a:p>
        </p:txBody>
      </p:sp>
      <p:pic>
        <p:nvPicPr>
          <p:cNvPr id="7" name="Graphic 6" descr="Water">
            <a:extLst>
              <a:ext uri="{FF2B5EF4-FFF2-40B4-BE49-F238E27FC236}">
                <a16:creationId xmlns:a16="http://schemas.microsoft.com/office/drawing/2014/main" id="{DF7AC166-B2F9-4F20-A645-54F0AD4EB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46687" y="1864887"/>
            <a:ext cx="1016000" cy="1016000"/>
          </a:xfrm>
          <a:prstGeom prst="rect">
            <a:avLst/>
          </a:prstGeom>
        </p:spPr>
      </p:pic>
      <p:sp>
        <p:nvSpPr>
          <p:cNvPr id="10" name="Isosceles Triangle 9">
            <a:extLst>
              <a:ext uri="{FF2B5EF4-FFF2-40B4-BE49-F238E27FC236}">
                <a16:creationId xmlns:a16="http://schemas.microsoft.com/office/drawing/2014/main" id="{863D290A-2F79-480A-BD5E-CB7611E11DED}"/>
              </a:ext>
            </a:extLst>
          </p:cNvPr>
          <p:cNvSpPr/>
          <p:nvPr/>
        </p:nvSpPr>
        <p:spPr>
          <a:xfrm>
            <a:off x="7852463" y="2013053"/>
            <a:ext cx="698500" cy="71966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pic>
        <p:nvPicPr>
          <p:cNvPr id="16" name="Picture 2">
            <a:extLst>
              <a:ext uri="{FF2B5EF4-FFF2-40B4-BE49-F238E27FC236}">
                <a16:creationId xmlns:a16="http://schemas.microsoft.com/office/drawing/2014/main" id="{86EB1CF4-A607-4327-825A-6C33D83EF24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0562" t="24748" r="1" b="22669"/>
          <a:stretch/>
        </p:blipFill>
        <p:spPr bwMode="auto">
          <a:xfrm>
            <a:off x="455648" y="2391637"/>
            <a:ext cx="2671359" cy="2003519"/>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6C27AD-DF60-454F-B157-C9E832E257BB}"/>
              </a:ext>
            </a:extLst>
          </p:cNvPr>
          <p:cNvPicPr>
            <a:picLocks noChangeAspect="1"/>
          </p:cNvPicPr>
          <p:nvPr/>
        </p:nvPicPr>
        <p:blipFill>
          <a:blip r:embed="rId6"/>
          <a:stretch>
            <a:fillRect/>
          </a:stretch>
        </p:blipFill>
        <p:spPr>
          <a:xfrm>
            <a:off x="4744700" y="1788582"/>
            <a:ext cx="2667000" cy="2010833"/>
          </a:xfrm>
          <a:prstGeom prst="rect">
            <a:avLst/>
          </a:prstGeom>
          <a:ln w="28575">
            <a:solidFill>
              <a:schemeClr val="bg1"/>
            </a:solidFill>
          </a:ln>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6B1F80BB-E15F-4022-8DB1-4AC64E114B99}"/>
              </a:ext>
            </a:extLst>
          </p:cNvPr>
          <p:cNvPicPr>
            <a:picLocks noChangeAspect="1"/>
          </p:cNvPicPr>
          <p:nvPr/>
        </p:nvPicPr>
        <p:blipFill>
          <a:blip r:embed="rId7"/>
          <a:stretch>
            <a:fillRect/>
          </a:stretch>
        </p:blipFill>
        <p:spPr>
          <a:xfrm>
            <a:off x="8991727" y="1788582"/>
            <a:ext cx="2667000" cy="2010833"/>
          </a:xfrm>
          <a:prstGeom prst="rect">
            <a:avLst/>
          </a:prstGeom>
          <a:ln w="28575">
            <a:solidFill>
              <a:schemeClr val="bg1"/>
            </a:solidFill>
          </a:ln>
          <a:effectLst>
            <a:outerShdw blurRad="50800" dist="38100" dir="8100000" algn="tr" rotWithShape="0">
              <a:prstClr val="black">
                <a:alpha val="40000"/>
              </a:prstClr>
            </a:outerShdw>
          </a:effectLst>
        </p:spPr>
      </p:pic>
      <p:pic>
        <p:nvPicPr>
          <p:cNvPr id="8" name="Graphic 7" descr="Dim (Medium Sun)">
            <a:extLst>
              <a:ext uri="{FF2B5EF4-FFF2-40B4-BE49-F238E27FC236}">
                <a16:creationId xmlns:a16="http://schemas.microsoft.com/office/drawing/2014/main" id="{A0CA8C48-2CED-4148-A36A-6A2FD0DF3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37970" y="4395156"/>
            <a:ext cx="1016000" cy="1016000"/>
          </a:xfrm>
          <a:prstGeom prst="rect">
            <a:avLst/>
          </a:prstGeom>
        </p:spPr>
      </p:pic>
      <p:pic>
        <p:nvPicPr>
          <p:cNvPr id="17" name="Graphic 16" descr="Sunglasses">
            <a:extLst>
              <a:ext uri="{FF2B5EF4-FFF2-40B4-BE49-F238E27FC236}">
                <a16:creationId xmlns:a16="http://schemas.microsoft.com/office/drawing/2014/main" id="{C4665D4A-F44A-43C6-840E-AF66901524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3713" y="4395156"/>
            <a:ext cx="1016000" cy="1016000"/>
          </a:xfrm>
          <a:prstGeom prst="rect">
            <a:avLst/>
          </a:prstGeom>
        </p:spPr>
      </p:pic>
      <p:pic>
        <p:nvPicPr>
          <p:cNvPr id="23" name="Picture 22">
            <a:extLst>
              <a:ext uri="{FF2B5EF4-FFF2-40B4-BE49-F238E27FC236}">
                <a16:creationId xmlns:a16="http://schemas.microsoft.com/office/drawing/2014/main" id="{20428FB5-42A0-454D-91E4-B0BAF86B7ABF}"/>
              </a:ext>
            </a:extLst>
          </p:cNvPr>
          <p:cNvPicPr>
            <a:picLocks noChangeAspect="1"/>
          </p:cNvPicPr>
          <p:nvPr/>
        </p:nvPicPr>
        <p:blipFill>
          <a:blip r:embed="rId12"/>
          <a:stretch>
            <a:fillRect/>
          </a:stretch>
        </p:blipFill>
        <p:spPr>
          <a:xfrm>
            <a:off x="8991727" y="4296834"/>
            <a:ext cx="2667000" cy="2010833"/>
          </a:xfrm>
          <a:prstGeom prst="rect">
            <a:avLst/>
          </a:prstGeom>
          <a:ln w="28575">
            <a:solidFill>
              <a:schemeClr val="bg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B513BDB2-6CD7-4EDF-89B7-C5760E8D8711}"/>
              </a:ext>
            </a:extLst>
          </p:cNvPr>
          <p:cNvPicPr>
            <a:picLocks noChangeAspect="1"/>
          </p:cNvPicPr>
          <p:nvPr/>
        </p:nvPicPr>
        <p:blipFill>
          <a:blip r:embed="rId13"/>
          <a:stretch>
            <a:fillRect/>
          </a:stretch>
        </p:blipFill>
        <p:spPr>
          <a:xfrm>
            <a:off x="4744700" y="4296834"/>
            <a:ext cx="2667000" cy="2010833"/>
          </a:xfrm>
          <a:prstGeom prst="rect">
            <a:avLst/>
          </a:prstGeom>
          <a:ln w="28575">
            <a:solidFill>
              <a:schemeClr val="bg1"/>
            </a:solidFill>
          </a:ln>
          <a:effectLst>
            <a:outerShdw blurRad="50800" dist="38100" dir="8100000" algn="tr" rotWithShape="0">
              <a:prstClr val="black">
                <a:alpha val="40000"/>
              </a:prstClr>
            </a:outerShdw>
          </a:effectLst>
        </p:spPr>
      </p:pic>
      <p:graphicFrame>
        <p:nvGraphicFramePr>
          <p:cNvPr id="6" name="Table 5">
            <a:extLst>
              <a:ext uri="{FF2B5EF4-FFF2-40B4-BE49-F238E27FC236}">
                <a16:creationId xmlns:a16="http://schemas.microsoft.com/office/drawing/2014/main" id="{5DDA5564-7AE2-4114-B994-76ECC1CFB318}"/>
              </a:ext>
            </a:extLst>
          </p:cNvPr>
          <p:cNvGraphicFramePr>
            <a:graphicFrameLocks noGrp="1"/>
          </p:cNvGraphicFramePr>
          <p:nvPr/>
        </p:nvGraphicFramePr>
        <p:xfrm>
          <a:off x="4773651" y="4338619"/>
          <a:ext cx="1875090" cy="1320801"/>
        </p:xfrm>
        <a:graphic>
          <a:graphicData uri="http://schemas.openxmlformats.org/drawingml/2006/table">
            <a:tbl>
              <a:tblPr firstRow="1" bandRow="1">
                <a:tableStyleId>{5C22544A-7EE6-4342-B048-85BDC9FD1C3A}</a:tableStyleId>
              </a:tblPr>
              <a:tblGrid>
                <a:gridCol w="625030">
                  <a:extLst>
                    <a:ext uri="{9D8B030D-6E8A-4147-A177-3AD203B41FA5}">
                      <a16:colId xmlns:a16="http://schemas.microsoft.com/office/drawing/2014/main" val="3363110549"/>
                    </a:ext>
                  </a:extLst>
                </a:gridCol>
                <a:gridCol w="625030">
                  <a:extLst>
                    <a:ext uri="{9D8B030D-6E8A-4147-A177-3AD203B41FA5}">
                      <a16:colId xmlns:a16="http://schemas.microsoft.com/office/drawing/2014/main" val="2773334811"/>
                    </a:ext>
                  </a:extLst>
                </a:gridCol>
                <a:gridCol w="625030">
                  <a:extLst>
                    <a:ext uri="{9D8B030D-6E8A-4147-A177-3AD203B41FA5}">
                      <a16:colId xmlns:a16="http://schemas.microsoft.com/office/drawing/2014/main" val="3954811565"/>
                    </a:ext>
                  </a:extLst>
                </a:gridCol>
              </a:tblGrid>
              <a:tr h="440267">
                <a:tc>
                  <a:txBody>
                    <a:bodyPr/>
                    <a:lstStyle/>
                    <a:p>
                      <a:pPr algn="ctr"/>
                      <a:r>
                        <a:rPr lang="en-US" sz="2200" b="0">
                          <a:solidFill>
                            <a:schemeClr val="bg1"/>
                          </a:solidFill>
                        </a:rPr>
                        <a:t>0</a:t>
                      </a:r>
                    </a:p>
                  </a:txBody>
                  <a:tcPr marL="101600" marR="101600" marT="50800" marB="50800">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0</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0</a:t>
                      </a:r>
                    </a:p>
                  </a:txBody>
                  <a:tcPr marL="101600" marR="101600" marT="50800" marB="50800">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40267">
                <a:tc>
                  <a:txBody>
                    <a:bodyPr/>
                    <a:lstStyle/>
                    <a:p>
                      <a:pPr algn="ctr"/>
                      <a:r>
                        <a:rPr lang="en-US" sz="2200">
                          <a:solidFill>
                            <a:schemeClr val="bg1"/>
                          </a:solidFill>
                        </a:rPr>
                        <a:t>0</a:t>
                      </a:r>
                    </a:p>
                  </a:txBody>
                  <a:tcPr marL="101600" marR="101600" marT="50800" marB="50800">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1.5</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0</a:t>
                      </a:r>
                    </a:p>
                  </a:txBody>
                  <a:tcPr marL="101600" marR="101600" marT="50800" marB="50800">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440267">
                <a:tc>
                  <a:txBody>
                    <a:bodyPr/>
                    <a:lstStyle/>
                    <a:p>
                      <a:pPr algn="ctr"/>
                      <a:r>
                        <a:rPr lang="en-US" sz="2200">
                          <a:solidFill>
                            <a:schemeClr val="bg1"/>
                          </a:solidFill>
                        </a:rPr>
                        <a:t>0</a:t>
                      </a:r>
                    </a:p>
                  </a:txBody>
                  <a:tcPr marL="101600" marR="101600" marT="50800" marB="50800">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0</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0</a:t>
                      </a:r>
                    </a:p>
                  </a:txBody>
                  <a:tcPr marL="101600" marR="101600" marT="50800" marB="50800">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9" name="Table 8">
            <a:extLst>
              <a:ext uri="{FF2B5EF4-FFF2-40B4-BE49-F238E27FC236}">
                <a16:creationId xmlns:a16="http://schemas.microsoft.com/office/drawing/2014/main" id="{5D236B6E-41D6-42E0-BD0E-9D1195070426}"/>
              </a:ext>
            </a:extLst>
          </p:cNvPr>
          <p:cNvGraphicFramePr>
            <a:graphicFrameLocks noGrp="1"/>
          </p:cNvGraphicFramePr>
          <p:nvPr/>
        </p:nvGraphicFramePr>
        <p:xfrm>
          <a:off x="9034443" y="4338619"/>
          <a:ext cx="1875090" cy="1320801"/>
        </p:xfrm>
        <a:graphic>
          <a:graphicData uri="http://schemas.openxmlformats.org/drawingml/2006/table">
            <a:tbl>
              <a:tblPr firstRow="1" bandRow="1">
                <a:tableStyleId>{5C22544A-7EE6-4342-B048-85BDC9FD1C3A}</a:tableStyleId>
              </a:tblPr>
              <a:tblGrid>
                <a:gridCol w="625030">
                  <a:extLst>
                    <a:ext uri="{9D8B030D-6E8A-4147-A177-3AD203B41FA5}">
                      <a16:colId xmlns:a16="http://schemas.microsoft.com/office/drawing/2014/main" val="3363110549"/>
                    </a:ext>
                  </a:extLst>
                </a:gridCol>
                <a:gridCol w="625030">
                  <a:extLst>
                    <a:ext uri="{9D8B030D-6E8A-4147-A177-3AD203B41FA5}">
                      <a16:colId xmlns:a16="http://schemas.microsoft.com/office/drawing/2014/main" val="2773334811"/>
                    </a:ext>
                  </a:extLst>
                </a:gridCol>
                <a:gridCol w="625030">
                  <a:extLst>
                    <a:ext uri="{9D8B030D-6E8A-4147-A177-3AD203B41FA5}">
                      <a16:colId xmlns:a16="http://schemas.microsoft.com/office/drawing/2014/main" val="3954811565"/>
                    </a:ext>
                  </a:extLst>
                </a:gridCol>
              </a:tblGrid>
              <a:tr h="440267">
                <a:tc>
                  <a:txBody>
                    <a:bodyPr/>
                    <a:lstStyle/>
                    <a:p>
                      <a:pPr algn="ctr"/>
                      <a:r>
                        <a:rPr lang="en-US" sz="2200" b="0">
                          <a:solidFill>
                            <a:schemeClr val="bg1"/>
                          </a:solidFill>
                        </a:rPr>
                        <a:t>0</a:t>
                      </a:r>
                    </a:p>
                  </a:txBody>
                  <a:tcPr marL="101600" marR="101600" marT="50800" marB="50800">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0</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0</a:t>
                      </a:r>
                    </a:p>
                  </a:txBody>
                  <a:tcPr marL="101600" marR="101600" marT="50800" marB="50800">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40267">
                <a:tc>
                  <a:txBody>
                    <a:bodyPr/>
                    <a:lstStyle/>
                    <a:p>
                      <a:pPr algn="ctr"/>
                      <a:r>
                        <a:rPr lang="en-US" sz="2200">
                          <a:solidFill>
                            <a:schemeClr val="bg1"/>
                          </a:solidFill>
                        </a:rPr>
                        <a:t>0</a:t>
                      </a:r>
                    </a:p>
                  </a:txBody>
                  <a:tcPr marL="101600" marR="101600" marT="50800" marB="50800">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0.5</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0</a:t>
                      </a:r>
                    </a:p>
                  </a:txBody>
                  <a:tcPr marL="101600" marR="101600" marT="50800" marB="50800">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440267">
                <a:tc>
                  <a:txBody>
                    <a:bodyPr/>
                    <a:lstStyle/>
                    <a:p>
                      <a:pPr algn="ctr"/>
                      <a:r>
                        <a:rPr lang="en-US" sz="2200">
                          <a:solidFill>
                            <a:schemeClr val="bg1"/>
                          </a:solidFill>
                        </a:rPr>
                        <a:t>0</a:t>
                      </a:r>
                    </a:p>
                  </a:txBody>
                  <a:tcPr marL="101600" marR="101600" marT="50800" marB="50800">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0</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0</a:t>
                      </a:r>
                    </a:p>
                  </a:txBody>
                  <a:tcPr marL="101600" marR="101600" marT="50800" marB="50800">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1" name="Table 10">
            <a:extLst>
              <a:ext uri="{FF2B5EF4-FFF2-40B4-BE49-F238E27FC236}">
                <a16:creationId xmlns:a16="http://schemas.microsoft.com/office/drawing/2014/main" id="{58292BC3-96F4-41E8-84B0-2A620B28AECB}"/>
              </a:ext>
            </a:extLst>
          </p:cNvPr>
          <p:cNvGraphicFramePr>
            <a:graphicFrameLocks noGrp="1"/>
          </p:cNvGraphicFramePr>
          <p:nvPr/>
        </p:nvGraphicFramePr>
        <p:xfrm>
          <a:off x="4774244" y="1819120"/>
          <a:ext cx="1875090" cy="1320801"/>
        </p:xfrm>
        <a:graphic>
          <a:graphicData uri="http://schemas.openxmlformats.org/drawingml/2006/table">
            <a:tbl>
              <a:tblPr firstRow="1" bandRow="1">
                <a:tableStyleId>{5C22544A-7EE6-4342-B048-85BDC9FD1C3A}</a:tableStyleId>
              </a:tblPr>
              <a:tblGrid>
                <a:gridCol w="625030">
                  <a:extLst>
                    <a:ext uri="{9D8B030D-6E8A-4147-A177-3AD203B41FA5}">
                      <a16:colId xmlns:a16="http://schemas.microsoft.com/office/drawing/2014/main" val="3363110549"/>
                    </a:ext>
                  </a:extLst>
                </a:gridCol>
                <a:gridCol w="625030">
                  <a:extLst>
                    <a:ext uri="{9D8B030D-6E8A-4147-A177-3AD203B41FA5}">
                      <a16:colId xmlns:a16="http://schemas.microsoft.com/office/drawing/2014/main" val="2773334811"/>
                    </a:ext>
                  </a:extLst>
                </a:gridCol>
                <a:gridCol w="625030">
                  <a:extLst>
                    <a:ext uri="{9D8B030D-6E8A-4147-A177-3AD203B41FA5}">
                      <a16:colId xmlns:a16="http://schemas.microsoft.com/office/drawing/2014/main" val="3954811565"/>
                    </a:ext>
                  </a:extLst>
                </a:gridCol>
              </a:tblGrid>
              <a:tr h="440267">
                <a:tc>
                  <a:txBody>
                    <a:bodyPr/>
                    <a:lstStyle/>
                    <a:p>
                      <a:pPr algn="ctr"/>
                      <a:r>
                        <a:rPr lang="en-US" sz="2200" b="0">
                          <a:solidFill>
                            <a:schemeClr val="bg1"/>
                          </a:solidFill>
                        </a:rPr>
                        <a:t>.06</a:t>
                      </a:r>
                    </a:p>
                  </a:txBody>
                  <a:tcPr marL="101600" marR="101600" marT="50800" marB="50800">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.13</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.06</a:t>
                      </a:r>
                    </a:p>
                  </a:txBody>
                  <a:tcPr marL="101600" marR="101600" marT="50800" marB="50800">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40267">
                <a:tc>
                  <a:txBody>
                    <a:bodyPr/>
                    <a:lstStyle/>
                    <a:p>
                      <a:pPr algn="ctr"/>
                      <a:r>
                        <a:rPr lang="en-US" sz="2200">
                          <a:solidFill>
                            <a:schemeClr val="bg1"/>
                          </a:solidFill>
                        </a:rPr>
                        <a:t>.13</a:t>
                      </a:r>
                    </a:p>
                  </a:txBody>
                  <a:tcPr marL="101600" marR="101600" marT="50800" marB="50800">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.25</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.13</a:t>
                      </a:r>
                    </a:p>
                  </a:txBody>
                  <a:tcPr marL="101600" marR="101600" marT="50800" marB="50800">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440267">
                <a:tc>
                  <a:txBody>
                    <a:bodyPr/>
                    <a:lstStyle/>
                    <a:p>
                      <a:pPr algn="ctr"/>
                      <a:r>
                        <a:rPr lang="en-US" sz="2200">
                          <a:solidFill>
                            <a:schemeClr val="bg1"/>
                          </a:solidFill>
                        </a:rPr>
                        <a:t>.06</a:t>
                      </a:r>
                    </a:p>
                  </a:txBody>
                  <a:tcPr marL="101600" marR="101600" marT="50800" marB="50800">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.13</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.06</a:t>
                      </a:r>
                    </a:p>
                  </a:txBody>
                  <a:tcPr marL="101600" marR="101600" marT="50800" marB="50800">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2" name="Table 11">
            <a:extLst>
              <a:ext uri="{FF2B5EF4-FFF2-40B4-BE49-F238E27FC236}">
                <a16:creationId xmlns:a16="http://schemas.microsoft.com/office/drawing/2014/main" id="{46B3D67B-D63F-464D-9CDB-988153CAB7E5}"/>
              </a:ext>
            </a:extLst>
          </p:cNvPr>
          <p:cNvGraphicFramePr>
            <a:graphicFrameLocks noGrp="1"/>
          </p:cNvGraphicFramePr>
          <p:nvPr/>
        </p:nvGraphicFramePr>
        <p:xfrm>
          <a:off x="9034443" y="1818478"/>
          <a:ext cx="1875090" cy="1320801"/>
        </p:xfrm>
        <a:graphic>
          <a:graphicData uri="http://schemas.openxmlformats.org/drawingml/2006/table">
            <a:tbl>
              <a:tblPr firstRow="1" bandRow="1">
                <a:tableStyleId>{5C22544A-7EE6-4342-B048-85BDC9FD1C3A}</a:tableStyleId>
              </a:tblPr>
              <a:tblGrid>
                <a:gridCol w="625030">
                  <a:extLst>
                    <a:ext uri="{9D8B030D-6E8A-4147-A177-3AD203B41FA5}">
                      <a16:colId xmlns:a16="http://schemas.microsoft.com/office/drawing/2014/main" val="3363110549"/>
                    </a:ext>
                  </a:extLst>
                </a:gridCol>
                <a:gridCol w="625030">
                  <a:extLst>
                    <a:ext uri="{9D8B030D-6E8A-4147-A177-3AD203B41FA5}">
                      <a16:colId xmlns:a16="http://schemas.microsoft.com/office/drawing/2014/main" val="2773334811"/>
                    </a:ext>
                  </a:extLst>
                </a:gridCol>
                <a:gridCol w="625030">
                  <a:extLst>
                    <a:ext uri="{9D8B030D-6E8A-4147-A177-3AD203B41FA5}">
                      <a16:colId xmlns:a16="http://schemas.microsoft.com/office/drawing/2014/main" val="3954811565"/>
                    </a:ext>
                  </a:extLst>
                </a:gridCol>
              </a:tblGrid>
              <a:tr h="440267">
                <a:tc>
                  <a:txBody>
                    <a:bodyPr/>
                    <a:lstStyle/>
                    <a:p>
                      <a:pPr algn="ctr"/>
                      <a:r>
                        <a:rPr lang="en-US" sz="2200" b="0">
                          <a:solidFill>
                            <a:schemeClr val="bg1"/>
                          </a:solidFill>
                        </a:rPr>
                        <a:t>0</a:t>
                      </a:r>
                    </a:p>
                  </a:txBody>
                  <a:tcPr marL="101600" marR="101600" marT="50800" marB="50800">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-1</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0</a:t>
                      </a:r>
                    </a:p>
                  </a:txBody>
                  <a:tcPr marL="101600" marR="101600" marT="50800" marB="50800">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40267">
                <a:tc>
                  <a:txBody>
                    <a:bodyPr/>
                    <a:lstStyle/>
                    <a:p>
                      <a:pPr algn="ctr"/>
                      <a:r>
                        <a:rPr lang="en-US" sz="2200">
                          <a:solidFill>
                            <a:schemeClr val="bg1"/>
                          </a:solidFill>
                        </a:rPr>
                        <a:t>-1</a:t>
                      </a:r>
                    </a:p>
                  </a:txBody>
                  <a:tcPr marL="101600" marR="101600" marT="50800" marB="50800">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5</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-1</a:t>
                      </a:r>
                    </a:p>
                  </a:txBody>
                  <a:tcPr marL="101600" marR="101600" marT="50800" marB="50800">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440267">
                <a:tc>
                  <a:txBody>
                    <a:bodyPr/>
                    <a:lstStyle/>
                    <a:p>
                      <a:pPr algn="ctr"/>
                      <a:r>
                        <a:rPr lang="en-US" sz="2200">
                          <a:solidFill>
                            <a:schemeClr val="bg1"/>
                          </a:solidFill>
                        </a:rPr>
                        <a:t>0</a:t>
                      </a:r>
                    </a:p>
                  </a:txBody>
                  <a:tcPr marL="101600" marR="101600" marT="50800" marB="50800">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-1</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0</a:t>
                      </a:r>
                    </a:p>
                  </a:txBody>
                  <a:tcPr marL="101600" marR="101600" marT="50800" marB="50800">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1551204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74167" y="711376"/>
            <a:ext cx="11084560" cy="656590"/>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683899" y="3044734"/>
          <a:ext cx="3892062" cy="323491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48677">
                  <a:extLst>
                    <a:ext uri="{9D8B030D-6E8A-4147-A177-3AD203B41FA5}">
                      <a16:colId xmlns:a16="http://schemas.microsoft.com/office/drawing/2014/main" val="1559549635"/>
                    </a:ext>
                  </a:extLst>
                </a:gridCol>
                <a:gridCol w="648677">
                  <a:extLst>
                    <a:ext uri="{9D8B030D-6E8A-4147-A177-3AD203B41FA5}">
                      <a16:colId xmlns:a16="http://schemas.microsoft.com/office/drawing/2014/main" val="722485242"/>
                    </a:ext>
                  </a:extLst>
                </a:gridCol>
                <a:gridCol w="648677">
                  <a:extLst>
                    <a:ext uri="{9D8B030D-6E8A-4147-A177-3AD203B41FA5}">
                      <a16:colId xmlns:a16="http://schemas.microsoft.com/office/drawing/2014/main" val="1938600863"/>
                    </a:ext>
                  </a:extLst>
                </a:gridCol>
                <a:gridCol w="648677">
                  <a:extLst>
                    <a:ext uri="{9D8B030D-6E8A-4147-A177-3AD203B41FA5}">
                      <a16:colId xmlns:a16="http://schemas.microsoft.com/office/drawing/2014/main" val="2110764589"/>
                    </a:ext>
                  </a:extLst>
                </a:gridCol>
                <a:gridCol w="648677">
                  <a:extLst>
                    <a:ext uri="{9D8B030D-6E8A-4147-A177-3AD203B41FA5}">
                      <a16:colId xmlns:a16="http://schemas.microsoft.com/office/drawing/2014/main" val="3106461485"/>
                    </a:ext>
                  </a:extLst>
                </a:gridCol>
                <a:gridCol w="648677">
                  <a:extLst>
                    <a:ext uri="{9D8B030D-6E8A-4147-A177-3AD203B41FA5}">
                      <a16:colId xmlns:a16="http://schemas.microsoft.com/office/drawing/2014/main" val="638186255"/>
                    </a:ext>
                  </a:extLst>
                </a:gridCol>
              </a:tblGrid>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1032836" y="4018946"/>
          <a:ext cx="1875090" cy="1320801"/>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25030">
                  <a:extLst>
                    <a:ext uri="{9D8B030D-6E8A-4147-A177-3AD203B41FA5}">
                      <a16:colId xmlns:a16="http://schemas.microsoft.com/office/drawing/2014/main" val="3363110549"/>
                    </a:ext>
                  </a:extLst>
                </a:gridCol>
                <a:gridCol w="625030">
                  <a:extLst>
                    <a:ext uri="{9D8B030D-6E8A-4147-A177-3AD203B41FA5}">
                      <a16:colId xmlns:a16="http://schemas.microsoft.com/office/drawing/2014/main" val="2773334811"/>
                    </a:ext>
                  </a:extLst>
                </a:gridCol>
                <a:gridCol w="625030">
                  <a:extLst>
                    <a:ext uri="{9D8B030D-6E8A-4147-A177-3AD203B41FA5}">
                      <a16:colId xmlns:a16="http://schemas.microsoft.com/office/drawing/2014/main" val="3954811565"/>
                    </a:ext>
                  </a:extLst>
                </a:gridCol>
              </a:tblGrid>
              <a:tr h="440267">
                <a:tc>
                  <a:txBody>
                    <a:bodyPr/>
                    <a:lstStyle/>
                    <a:p>
                      <a:pPr algn="ctr"/>
                      <a:r>
                        <a:rPr lang="en-US" sz="2200" b="0">
                          <a:solidFill>
                            <a:schemeClr val="bg1"/>
                          </a:solidFill>
                        </a:rPr>
                        <a:t>.06</a:t>
                      </a: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.13</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.06</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40267">
                <a:tc>
                  <a:txBody>
                    <a:bodyPr/>
                    <a:lstStyle/>
                    <a:p>
                      <a:pPr algn="ctr"/>
                      <a:r>
                        <a:rPr lang="en-US" sz="2200">
                          <a:solidFill>
                            <a:schemeClr val="bg1"/>
                          </a:solidFill>
                        </a:rPr>
                        <a:t>.13</a:t>
                      </a: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.25</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.13</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440267">
                <a:tc>
                  <a:txBody>
                    <a:bodyPr/>
                    <a:lstStyle/>
                    <a:p>
                      <a:pPr algn="ctr"/>
                      <a:r>
                        <a:rPr lang="en-US" sz="2200">
                          <a:solidFill>
                            <a:schemeClr val="bg1"/>
                          </a:solidFill>
                        </a:rPr>
                        <a:t>.06</a:t>
                      </a: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.13</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dirty="0">
                          <a:solidFill>
                            <a:schemeClr val="bg1"/>
                          </a:solidFill>
                        </a:rPr>
                        <a:t>.06</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683899" y="1808408"/>
            <a:ext cx="3892060" cy="10160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a:ln>
                  <a:noFill/>
                </a:ln>
                <a:solidFill>
                  <a:srgbClr val="FFFFFF"/>
                </a:solidFill>
                <a:effectLst/>
                <a:uLnTx/>
                <a:uFillTx/>
                <a:latin typeface="Trebuchet MS"/>
                <a:ea typeface="+mn-ea"/>
                <a:cs typeface="+mn-cs"/>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1032836" y="1808408"/>
            <a:ext cx="1875090" cy="10160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Trebuchet MS"/>
                <a:ea typeface="+mn-ea"/>
                <a:cs typeface="+mn-cs"/>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3106684" y="4354449"/>
                <a:ext cx="447238" cy="6154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444"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3556" b="0" i="0" u="none" strike="noStrike" kern="1200" cap="none" spc="0" normalizeH="0" baseline="0" noProof="0" dirty="0">
                  <a:ln>
                    <a:noFill/>
                  </a:ln>
                  <a:solidFill>
                    <a:srgbClr val="000000"/>
                  </a:solidFill>
                  <a:effectLst/>
                  <a:uLnTx/>
                  <a:uFillTx/>
                  <a:latin typeface="Trebuchet MS"/>
                  <a:ea typeface="+mn-ea"/>
                  <a:cs typeface="+mn-cs"/>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3106684" y="4354449"/>
                <a:ext cx="447238" cy="615490"/>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805767" y="4446782"/>
                <a:ext cx="418383" cy="4308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111"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556"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805767" y="4446782"/>
                <a:ext cx="418383" cy="430824"/>
              </a:xfrm>
              <a:prstGeom prst="rect">
                <a:avLst/>
              </a:prstGeom>
              <a:blipFill>
                <a:blip r:embed="rId4"/>
                <a:stretch>
                  <a:fillRect/>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nvGraphicFramePr>
        <p:xfrm>
          <a:off x="8351932" y="3276111"/>
          <a:ext cx="2594708" cy="215661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48677">
                  <a:extLst>
                    <a:ext uri="{9D8B030D-6E8A-4147-A177-3AD203B41FA5}">
                      <a16:colId xmlns:a16="http://schemas.microsoft.com/office/drawing/2014/main" val="1559549635"/>
                    </a:ext>
                  </a:extLst>
                </a:gridCol>
                <a:gridCol w="648677">
                  <a:extLst>
                    <a:ext uri="{9D8B030D-6E8A-4147-A177-3AD203B41FA5}">
                      <a16:colId xmlns:a16="http://schemas.microsoft.com/office/drawing/2014/main" val="722485242"/>
                    </a:ext>
                  </a:extLst>
                </a:gridCol>
                <a:gridCol w="648677">
                  <a:extLst>
                    <a:ext uri="{9D8B030D-6E8A-4147-A177-3AD203B41FA5}">
                      <a16:colId xmlns:a16="http://schemas.microsoft.com/office/drawing/2014/main" val="1938600863"/>
                    </a:ext>
                  </a:extLst>
                </a:gridCol>
                <a:gridCol w="648677">
                  <a:extLst>
                    <a:ext uri="{9D8B030D-6E8A-4147-A177-3AD203B41FA5}">
                      <a16:colId xmlns:a16="http://schemas.microsoft.com/office/drawing/2014/main" val="2110764589"/>
                    </a:ext>
                  </a:extLst>
                </a:gridCol>
              </a:tblGrid>
              <a:tr h="539153">
                <a:tc>
                  <a:txBody>
                    <a:bodyPr/>
                    <a:lstStyle/>
                    <a:p>
                      <a:pPr algn="ctr"/>
                      <a:endParaRPr lang="en-US" sz="2200">
                        <a:solidFill>
                          <a:schemeClr val="bg1"/>
                        </a:solidFill>
                      </a:endParaRP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tx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539153">
                <a:tc>
                  <a:txBody>
                    <a:bodyPr/>
                    <a:lstStyle/>
                    <a:p>
                      <a:pPr algn="ctr"/>
                      <a:endParaRPr lang="en-US" sz="2200">
                        <a:solidFill>
                          <a:schemeClr val="tx1"/>
                        </a:solidFill>
                      </a:endParaRP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tx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tx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539153">
                <a:tc>
                  <a:txBody>
                    <a:bodyPr/>
                    <a:lstStyle/>
                    <a:p>
                      <a:pPr algn="ctr"/>
                      <a:endParaRPr lang="en-US" sz="2200">
                        <a:solidFill>
                          <a:schemeClr val="tx1"/>
                        </a:solidFill>
                      </a:endParaRP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539153">
                <a:tc>
                  <a:txBody>
                    <a:bodyPr/>
                    <a:lstStyle/>
                    <a:p>
                      <a:pPr algn="ctr"/>
                      <a:endParaRPr lang="en-US" sz="2200">
                        <a:solidFill>
                          <a:schemeClr val="tx1"/>
                        </a:solidFill>
                      </a:endParaRP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8351932" y="1808408"/>
            <a:ext cx="2594707" cy="10160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a:ln>
                  <a:noFill/>
                </a:ln>
                <a:solidFill>
                  <a:srgbClr val="FFFFFF"/>
                </a:solidFill>
                <a:effectLst/>
                <a:uLnTx/>
                <a:uFillTx/>
                <a:latin typeface="Trebuchet MS"/>
                <a:ea typeface="+mn-ea"/>
                <a:cs typeface="+mn-cs"/>
              </a:rPr>
              <a:t>Convolved Image</a:t>
            </a:r>
          </a:p>
        </p:txBody>
      </p:sp>
    </p:spTree>
    <p:extLst>
      <p:ext uri="{BB962C8B-B14F-4D97-AF65-F5344CB8AC3E}">
        <p14:creationId xmlns:p14="http://schemas.microsoft.com/office/powerpoint/2010/main" val="1422768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74167" y="711376"/>
            <a:ext cx="11084560" cy="656590"/>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683899" y="3044734"/>
          <a:ext cx="3892062" cy="323491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48677">
                  <a:extLst>
                    <a:ext uri="{9D8B030D-6E8A-4147-A177-3AD203B41FA5}">
                      <a16:colId xmlns:a16="http://schemas.microsoft.com/office/drawing/2014/main" val="1559549635"/>
                    </a:ext>
                  </a:extLst>
                </a:gridCol>
                <a:gridCol w="648677">
                  <a:extLst>
                    <a:ext uri="{9D8B030D-6E8A-4147-A177-3AD203B41FA5}">
                      <a16:colId xmlns:a16="http://schemas.microsoft.com/office/drawing/2014/main" val="722485242"/>
                    </a:ext>
                  </a:extLst>
                </a:gridCol>
                <a:gridCol w="648677">
                  <a:extLst>
                    <a:ext uri="{9D8B030D-6E8A-4147-A177-3AD203B41FA5}">
                      <a16:colId xmlns:a16="http://schemas.microsoft.com/office/drawing/2014/main" val="1938600863"/>
                    </a:ext>
                  </a:extLst>
                </a:gridCol>
                <a:gridCol w="648677">
                  <a:extLst>
                    <a:ext uri="{9D8B030D-6E8A-4147-A177-3AD203B41FA5}">
                      <a16:colId xmlns:a16="http://schemas.microsoft.com/office/drawing/2014/main" val="2110764589"/>
                    </a:ext>
                  </a:extLst>
                </a:gridCol>
                <a:gridCol w="648677">
                  <a:extLst>
                    <a:ext uri="{9D8B030D-6E8A-4147-A177-3AD203B41FA5}">
                      <a16:colId xmlns:a16="http://schemas.microsoft.com/office/drawing/2014/main" val="3106461485"/>
                    </a:ext>
                  </a:extLst>
                </a:gridCol>
                <a:gridCol w="648677">
                  <a:extLst>
                    <a:ext uri="{9D8B030D-6E8A-4147-A177-3AD203B41FA5}">
                      <a16:colId xmlns:a16="http://schemas.microsoft.com/office/drawing/2014/main" val="638186255"/>
                    </a:ext>
                  </a:extLst>
                </a:gridCol>
              </a:tblGrid>
              <a:tr h="539153">
                <a:tc>
                  <a:txBody>
                    <a:bodyPr/>
                    <a:lstStyle/>
                    <a:p>
                      <a:pPr algn="ctr"/>
                      <a:r>
                        <a:rPr lang="en-US" sz="2200">
                          <a:solidFill>
                            <a:schemeClr val="bg1"/>
                          </a:solidFill>
                        </a:rPr>
                        <a:t>1</a:t>
                      </a:r>
                    </a:p>
                  </a:txBody>
                  <a:tcPr marL="101600" marR="101600" marT="50800" marB="508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539153">
                <a:tc>
                  <a:txBody>
                    <a:bodyPr/>
                    <a:lstStyle/>
                    <a:p>
                      <a:pPr algn="ctr"/>
                      <a:r>
                        <a:rPr lang="en-US" sz="2200">
                          <a:solidFill>
                            <a:schemeClr val="tx1"/>
                          </a:solidFill>
                        </a:rPr>
                        <a:t>0</a:t>
                      </a:r>
                    </a:p>
                  </a:txBody>
                  <a:tcPr marL="101600" marR="101600" marT="50800" marB="508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539153">
                <a:tc>
                  <a:txBody>
                    <a:bodyPr/>
                    <a:lstStyle/>
                    <a:p>
                      <a:pPr algn="ctr"/>
                      <a:r>
                        <a:rPr lang="en-US" sz="2200">
                          <a:solidFill>
                            <a:schemeClr val="tx1"/>
                          </a:solidFill>
                        </a:rPr>
                        <a:t>0</a:t>
                      </a:r>
                    </a:p>
                  </a:txBody>
                  <a:tcPr marL="101600" marR="101600" marT="50800" marB="508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1">
                        <a:lumMod val="95000"/>
                      </a:schemeClr>
                    </a:solidFill>
                  </a:tcPr>
                </a:tc>
                <a:tc>
                  <a:txBody>
                    <a:bodyPr/>
                    <a:lstStyle/>
                    <a:p>
                      <a:pPr algn="ctr"/>
                      <a:r>
                        <a:rPr lang="en-US" sz="2200" dirty="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dirty="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1032836" y="4018946"/>
          <a:ext cx="1875090" cy="1320801"/>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25030">
                  <a:extLst>
                    <a:ext uri="{9D8B030D-6E8A-4147-A177-3AD203B41FA5}">
                      <a16:colId xmlns:a16="http://schemas.microsoft.com/office/drawing/2014/main" val="3363110549"/>
                    </a:ext>
                  </a:extLst>
                </a:gridCol>
                <a:gridCol w="625030">
                  <a:extLst>
                    <a:ext uri="{9D8B030D-6E8A-4147-A177-3AD203B41FA5}">
                      <a16:colId xmlns:a16="http://schemas.microsoft.com/office/drawing/2014/main" val="2773334811"/>
                    </a:ext>
                  </a:extLst>
                </a:gridCol>
                <a:gridCol w="625030">
                  <a:extLst>
                    <a:ext uri="{9D8B030D-6E8A-4147-A177-3AD203B41FA5}">
                      <a16:colId xmlns:a16="http://schemas.microsoft.com/office/drawing/2014/main" val="3954811565"/>
                    </a:ext>
                  </a:extLst>
                </a:gridCol>
              </a:tblGrid>
              <a:tr h="440267">
                <a:tc>
                  <a:txBody>
                    <a:bodyPr/>
                    <a:lstStyle/>
                    <a:p>
                      <a:pPr algn="ctr"/>
                      <a:r>
                        <a:rPr lang="en-US" sz="2200" b="0">
                          <a:solidFill>
                            <a:schemeClr val="bg1"/>
                          </a:solidFill>
                        </a:rPr>
                        <a:t>.06</a:t>
                      </a: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.13</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.06</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40267">
                <a:tc>
                  <a:txBody>
                    <a:bodyPr/>
                    <a:lstStyle/>
                    <a:p>
                      <a:pPr algn="ctr"/>
                      <a:r>
                        <a:rPr lang="en-US" sz="2200">
                          <a:solidFill>
                            <a:schemeClr val="bg1"/>
                          </a:solidFill>
                        </a:rPr>
                        <a:t>.13</a:t>
                      </a: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.25</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.13</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440267">
                <a:tc>
                  <a:txBody>
                    <a:bodyPr/>
                    <a:lstStyle/>
                    <a:p>
                      <a:pPr algn="ctr"/>
                      <a:r>
                        <a:rPr lang="en-US" sz="2200">
                          <a:solidFill>
                            <a:schemeClr val="bg1"/>
                          </a:solidFill>
                        </a:rPr>
                        <a:t>.06</a:t>
                      </a: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.13</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.06</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683899" y="1808408"/>
            <a:ext cx="3892060" cy="10160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a:ln>
                  <a:noFill/>
                </a:ln>
                <a:solidFill>
                  <a:srgbClr val="FFFFFF"/>
                </a:solidFill>
                <a:effectLst/>
                <a:uLnTx/>
                <a:uFillTx/>
                <a:latin typeface="Trebuchet MS"/>
                <a:ea typeface="+mn-ea"/>
                <a:cs typeface="+mn-cs"/>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1032836" y="1808408"/>
            <a:ext cx="1875090" cy="10160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Trebuchet MS"/>
                <a:ea typeface="+mn-ea"/>
                <a:cs typeface="+mn-cs"/>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3106684" y="4354449"/>
                <a:ext cx="447238" cy="6154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444"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3556"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3106684" y="4354449"/>
                <a:ext cx="447238" cy="615490"/>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805767" y="4446782"/>
                <a:ext cx="418383" cy="4308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111"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556"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805767" y="4446782"/>
                <a:ext cx="418383" cy="430824"/>
              </a:xfrm>
              <a:prstGeom prst="rect">
                <a:avLst/>
              </a:prstGeom>
              <a:blipFill>
                <a:blip r:embed="rId4"/>
                <a:stretch>
                  <a:fillRect/>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nvGraphicFramePr>
        <p:xfrm>
          <a:off x="8351932" y="3276111"/>
          <a:ext cx="2594708" cy="215661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48677">
                  <a:extLst>
                    <a:ext uri="{9D8B030D-6E8A-4147-A177-3AD203B41FA5}">
                      <a16:colId xmlns:a16="http://schemas.microsoft.com/office/drawing/2014/main" val="1559549635"/>
                    </a:ext>
                  </a:extLst>
                </a:gridCol>
                <a:gridCol w="648677">
                  <a:extLst>
                    <a:ext uri="{9D8B030D-6E8A-4147-A177-3AD203B41FA5}">
                      <a16:colId xmlns:a16="http://schemas.microsoft.com/office/drawing/2014/main" val="722485242"/>
                    </a:ext>
                  </a:extLst>
                </a:gridCol>
                <a:gridCol w="648677">
                  <a:extLst>
                    <a:ext uri="{9D8B030D-6E8A-4147-A177-3AD203B41FA5}">
                      <a16:colId xmlns:a16="http://schemas.microsoft.com/office/drawing/2014/main" val="1938600863"/>
                    </a:ext>
                  </a:extLst>
                </a:gridCol>
                <a:gridCol w="648677">
                  <a:extLst>
                    <a:ext uri="{9D8B030D-6E8A-4147-A177-3AD203B41FA5}">
                      <a16:colId xmlns:a16="http://schemas.microsoft.com/office/drawing/2014/main" val="2110764589"/>
                    </a:ext>
                  </a:extLst>
                </a:gridCol>
              </a:tblGrid>
              <a:tr h="539153">
                <a:tc>
                  <a:txBody>
                    <a:bodyPr/>
                    <a:lstStyle/>
                    <a:p>
                      <a:pPr algn="ctr"/>
                      <a:endParaRPr lang="en-US" sz="2200" dirty="0">
                        <a:solidFill>
                          <a:schemeClr val="bg1"/>
                        </a:solidFill>
                      </a:endParaRPr>
                    </a:p>
                  </a:txBody>
                  <a:tcPr marL="101600" marR="101600" marT="50800" marB="50800"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rgbClr val="F2F2F2"/>
                    </a:solidFill>
                  </a:tcPr>
                </a:tc>
                <a:tc>
                  <a:txBody>
                    <a:bodyPr/>
                    <a:lstStyle/>
                    <a:p>
                      <a:pPr algn="ctr"/>
                      <a:endParaRPr lang="en-US" sz="2200">
                        <a:solidFill>
                          <a:schemeClr val="tx1"/>
                        </a:solidFill>
                      </a:endParaRPr>
                    </a:p>
                  </a:txBody>
                  <a:tcPr marL="101600" marR="101600" marT="50800" marB="508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539153">
                <a:tc>
                  <a:txBody>
                    <a:bodyPr/>
                    <a:lstStyle/>
                    <a:p>
                      <a:pPr algn="ctr"/>
                      <a:endParaRPr lang="en-US" sz="2200">
                        <a:solidFill>
                          <a:schemeClr val="tx1"/>
                        </a:solidFill>
                      </a:endParaRP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tx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tx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539153">
                <a:tc>
                  <a:txBody>
                    <a:bodyPr/>
                    <a:lstStyle/>
                    <a:p>
                      <a:pPr algn="ctr"/>
                      <a:endParaRPr lang="en-US" sz="2200">
                        <a:solidFill>
                          <a:schemeClr val="tx1"/>
                        </a:solidFill>
                      </a:endParaRP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539153">
                <a:tc>
                  <a:txBody>
                    <a:bodyPr/>
                    <a:lstStyle/>
                    <a:p>
                      <a:pPr algn="ctr"/>
                      <a:endParaRPr lang="en-US" sz="2200">
                        <a:solidFill>
                          <a:schemeClr val="tx1"/>
                        </a:solidFill>
                      </a:endParaRP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2200" dirty="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8351932" y="1808408"/>
            <a:ext cx="2594707" cy="10160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a:ln>
                  <a:noFill/>
                </a:ln>
                <a:solidFill>
                  <a:srgbClr val="FFFFFF"/>
                </a:solidFill>
                <a:effectLst/>
                <a:uLnTx/>
                <a:uFillTx/>
                <a:latin typeface="Trebuchet MS"/>
                <a:ea typeface="+mn-ea"/>
                <a:cs typeface="+mn-cs"/>
              </a:rPr>
              <a:t>Convolved Image</a:t>
            </a:r>
          </a:p>
        </p:txBody>
      </p:sp>
    </p:spTree>
    <p:extLst>
      <p:ext uri="{BB962C8B-B14F-4D97-AF65-F5344CB8AC3E}">
        <p14:creationId xmlns:p14="http://schemas.microsoft.com/office/powerpoint/2010/main" val="2965347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EF62-D248-AE4C-7FC3-5CD7078E559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21A0D01-6723-B43D-643F-FAD37D613F73}"/>
              </a:ext>
            </a:extLst>
          </p:cNvPr>
          <p:cNvSpPr>
            <a:spLocks noGrp="1"/>
          </p:cNvSpPr>
          <p:nvPr>
            <p:ph idx="1"/>
          </p:nvPr>
        </p:nvSpPr>
        <p:spPr/>
        <p:txBody>
          <a:bodyPr/>
          <a:lstStyle/>
          <a:p>
            <a:pPr algn="l">
              <a:buFont typeface="Arial" panose="020B0604020202020204" pitchFamily="34" charset="0"/>
              <a:buChar char="•"/>
            </a:pPr>
            <a:r>
              <a:rPr lang="en-US" b="0" i="0" dirty="0">
                <a:solidFill>
                  <a:srgbClr val="000000"/>
                </a:solidFill>
                <a:effectLst/>
                <a:highlight>
                  <a:srgbClr val="FFFFFF"/>
                </a:highlight>
                <a:latin typeface="Open Sans" panose="020B0606030504020204" pitchFamily="34" charset="0"/>
              </a:rPr>
              <a:t>Fundamentals of machine learning</a:t>
            </a:r>
          </a:p>
          <a:p>
            <a:pPr algn="l">
              <a:buFont typeface="Arial" panose="020B0604020202020204" pitchFamily="34" charset="0"/>
              <a:buChar char="•"/>
            </a:pPr>
            <a:r>
              <a:rPr lang="en-US" b="0" i="0" dirty="0">
                <a:solidFill>
                  <a:srgbClr val="000000"/>
                </a:solidFill>
                <a:effectLst/>
                <a:highlight>
                  <a:srgbClr val="FFFFFF"/>
                </a:highlight>
                <a:latin typeface="Open Sans" panose="020B0606030504020204" pitchFamily="34" charset="0"/>
              </a:rPr>
              <a:t>Feed grading with computer vision</a:t>
            </a:r>
          </a:p>
          <a:p>
            <a:pPr algn="l">
              <a:buFont typeface="Arial" panose="020B0604020202020204" pitchFamily="34" charset="0"/>
              <a:buChar char="•"/>
            </a:pPr>
            <a:r>
              <a:rPr lang="en-US" b="0" i="0" dirty="0">
                <a:solidFill>
                  <a:srgbClr val="000000"/>
                </a:solidFill>
                <a:effectLst/>
                <a:highlight>
                  <a:srgbClr val="FFFFFF"/>
                </a:highlight>
                <a:latin typeface="Open Sans" panose="020B0606030504020204" pitchFamily="34" charset="0"/>
              </a:rPr>
              <a:t>Transformers for Language Models (GPT)</a:t>
            </a:r>
          </a:p>
          <a:p>
            <a:pPr marL="0" indent="0">
              <a:buNone/>
            </a:pPr>
            <a:endParaRPr lang="en-US" dirty="0"/>
          </a:p>
        </p:txBody>
      </p:sp>
      <p:grpSp>
        <p:nvGrpSpPr>
          <p:cNvPr id="23" name="Group 22">
            <a:extLst>
              <a:ext uri="{FF2B5EF4-FFF2-40B4-BE49-F238E27FC236}">
                <a16:creationId xmlns:a16="http://schemas.microsoft.com/office/drawing/2014/main" id="{4DEFB0A9-79CD-A304-2E5C-5101C9762CE0}"/>
              </a:ext>
            </a:extLst>
          </p:cNvPr>
          <p:cNvGrpSpPr/>
          <p:nvPr/>
        </p:nvGrpSpPr>
        <p:grpSpPr>
          <a:xfrm>
            <a:off x="7659846" y="1722760"/>
            <a:ext cx="1174320" cy="360360"/>
            <a:chOff x="7659846" y="1722760"/>
            <a:chExt cx="1174320" cy="360360"/>
          </a:xfrm>
        </p:grpSpPr>
        <mc:AlternateContent xmlns:mc="http://schemas.openxmlformats.org/markup-compatibility/2006">
          <mc:Choice xmlns:p14="http://schemas.microsoft.com/office/powerpoint/2010/main" Requires="p14">
            <p:contentPart p14:bwMode="auto" r:id="rId2">
              <p14:nvContentPartPr>
                <p14:cNvPr id="14" name="Ink 13">
                  <a:extLst>
                    <a:ext uri="{FF2B5EF4-FFF2-40B4-BE49-F238E27FC236}">
                      <a16:creationId xmlns:a16="http://schemas.microsoft.com/office/drawing/2014/main" id="{2DCB4D93-E2B2-379D-495D-59E34AE123BD}"/>
                    </a:ext>
                  </a:extLst>
                </p14:cNvPr>
                <p14:cNvContentPartPr/>
                <p14:nvPr/>
              </p14:nvContentPartPr>
              <p14:xfrm>
                <a:off x="7659846" y="1722760"/>
                <a:ext cx="30960" cy="360360"/>
              </p14:xfrm>
            </p:contentPart>
          </mc:Choice>
          <mc:Fallback>
            <p:pic>
              <p:nvPicPr>
                <p:cNvPr id="14" name="Ink 13">
                  <a:extLst>
                    <a:ext uri="{FF2B5EF4-FFF2-40B4-BE49-F238E27FC236}">
                      <a16:creationId xmlns:a16="http://schemas.microsoft.com/office/drawing/2014/main" id="{2DCB4D93-E2B2-379D-495D-59E34AE123BD}"/>
                    </a:ext>
                  </a:extLst>
                </p:cNvPr>
                <p:cNvPicPr/>
                <p:nvPr/>
              </p:nvPicPr>
              <p:blipFill>
                <a:blip r:embed="rId3"/>
                <a:stretch>
                  <a:fillRect/>
                </a:stretch>
              </p:blipFill>
              <p:spPr>
                <a:xfrm>
                  <a:off x="7653726" y="1716640"/>
                  <a:ext cx="4320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2DDFC1B3-DB11-4B19-8356-290B2B80A88C}"/>
                    </a:ext>
                  </a:extLst>
                </p14:cNvPr>
                <p14:cNvContentPartPr/>
                <p14:nvPr/>
              </p14:nvContentPartPr>
              <p14:xfrm>
                <a:off x="7762806" y="1847680"/>
                <a:ext cx="201240" cy="214560"/>
              </p14:xfrm>
            </p:contentPart>
          </mc:Choice>
          <mc:Fallback>
            <p:pic>
              <p:nvPicPr>
                <p:cNvPr id="15" name="Ink 14">
                  <a:extLst>
                    <a:ext uri="{FF2B5EF4-FFF2-40B4-BE49-F238E27FC236}">
                      <a16:creationId xmlns:a16="http://schemas.microsoft.com/office/drawing/2014/main" id="{2DDFC1B3-DB11-4B19-8356-290B2B80A88C}"/>
                    </a:ext>
                  </a:extLst>
                </p:cNvPr>
                <p:cNvPicPr/>
                <p:nvPr/>
              </p:nvPicPr>
              <p:blipFill>
                <a:blip r:embed="rId5"/>
                <a:stretch>
                  <a:fillRect/>
                </a:stretch>
              </p:blipFill>
              <p:spPr>
                <a:xfrm>
                  <a:off x="7756686" y="1841560"/>
                  <a:ext cx="21348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6" name="Ink 15">
                  <a:extLst>
                    <a:ext uri="{FF2B5EF4-FFF2-40B4-BE49-F238E27FC236}">
                      <a16:creationId xmlns:a16="http://schemas.microsoft.com/office/drawing/2014/main" id="{7FA071F9-8B08-D268-2B02-856907334258}"/>
                    </a:ext>
                  </a:extLst>
                </p14:cNvPr>
                <p14:cNvContentPartPr/>
                <p14:nvPr/>
              </p14:nvContentPartPr>
              <p14:xfrm>
                <a:off x="8046846" y="1872880"/>
                <a:ext cx="28080" cy="10800"/>
              </p14:xfrm>
            </p:contentPart>
          </mc:Choice>
          <mc:Fallback>
            <p:pic>
              <p:nvPicPr>
                <p:cNvPr id="16" name="Ink 15">
                  <a:extLst>
                    <a:ext uri="{FF2B5EF4-FFF2-40B4-BE49-F238E27FC236}">
                      <a16:creationId xmlns:a16="http://schemas.microsoft.com/office/drawing/2014/main" id="{7FA071F9-8B08-D268-2B02-856907334258}"/>
                    </a:ext>
                  </a:extLst>
                </p:cNvPr>
                <p:cNvPicPr/>
                <p:nvPr/>
              </p:nvPicPr>
              <p:blipFill>
                <a:blip r:embed="rId7"/>
                <a:stretch>
                  <a:fillRect/>
                </a:stretch>
              </p:blipFill>
              <p:spPr>
                <a:xfrm>
                  <a:off x="8040726" y="1866760"/>
                  <a:ext cx="4032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 name="Ink 16">
                  <a:extLst>
                    <a:ext uri="{FF2B5EF4-FFF2-40B4-BE49-F238E27FC236}">
                      <a16:creationId xmlns:a16="http://schemas.microsoft.com/office/drawing/2014/main" id="{5D6F594C-57D7-E6EA-47E5-53E29BFC4527}"/>
                    </a:ext>
                  </a:extLst>
                </p14:cNvPr>
                <p14:cNvContentPartPr/>
                <p14:nvPr/>
              </p14:nvContentPartPr>
              <p14:xfrm>
                <a:off x="8096166" y="1975840"/>
                <a:ext cx="42840" cy="13680"/>
              </p14:xfrm>
            </p:contentPart>
          </mc:Choice>
          <mc:Fallback>
            <p:pic>
              <p:nvPicPr>
                <p:cNvPr id="17" name="Ink 16">
                  <a:extLst>
                    <a:ext uri="{FF2B5EF4-FFF2-40B4-BE49-F238E27FC236}">
                      <a16:creationId xmlns:a16="http://schemas.microsoft.com/office/drawing/2014/main" id="{5D6F594C-57D7-E6EA-47E5-53E29BFC4527}"/>
                    </a:ext>
                  </a:extLst>
                </p:cNvPr>
                <p:cNvPicPr/>
                <p:nvPr/>
              </p:nvPicPr>
              <p:blipFill>
                <a:blip r:embed="rId9"/>
                <a:stretch>
                  <a:fillRect/>
                </a:stretch>
              </p:blipFill>
              <p:spPr>
                <a:xfrm>
                  <a:off x="8090046" y="1969720"/>
                  <a:ext cx="5508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87B0EA8A-8932-83A5-BBE4-90845BAA28D7}"/>
                    </a:ext>
                  </a:extLst>
                </p14:cNvPr>
                <p14:cNvContentPartPr/>
                <p14:nvPr/>
              </p14:nvContentPartPr>
              <p14:xfrm>
                <a:off x="8232246" y="1816720"/>
                <a:ext cx="248040" cy="127440"/>
              </p14:xfrm>
            </p:contentPart>
          </mc:Choice>
          <mc:Fallback>
            <p:pic>
              <p:nvPicPr>
                <p:cNvPr id="18" name="Ink 17">
                  <a:extLst>
                    <a:ext uri="{FF2B5EF4-FFF2-40B4-BE49-F238E27FC236}">
                      <a16:creationId xmlns:a16="http://schemas.microsoft.com/office/drawing/2014/main" id="{87B0EA8A-8932-83A5-BBE4-90845BAA28D7}"/>
                    </a:ext>
                  </a:extLst>
                </p:cNvPr>
                <p:cNvPicPr/>
                <p:nvPr/>
              </p:nvPicPr>
              <p:blipFill>
                <a:blip r:embed="rId11"/>
                <a:stretch>
                  <a:fillRect/>
                </a:stretch>
              </p:blipFill>
              <p:spPr>
                <a:xfrm>
                  <a:off x="8226126" y="1810600"/>
                  <a:ext cx="26028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9" name="Ink 18">
                  <a:extLst>
                    <a:ext uri="{FF2B5EF4-FFF2-40B4-BE49-F238E27FC236}">
                      <a16:creationId xmlns:a16="http://schemas.microsoft.com/office/drawing/2014/main" id="{006A32CD-ADBF-D707-A4F7-BDE4061F3D42}"/>
                    </a:ext>
                  </a:extLst>
                </p14:cNvPr>
                <p14:cNvContentPartPr/>
                <p14:nvPr/>
              </p14:nvContentPartPr>
              <p14:xfrm>
                <a:off x="8386326" y="1840840"/>
                <a:ext cx="14760" cy="182520"/>
              </p14:xfrm>
            </p:contentPart>
          </mc:Choice>
          <mc:Fallback>
            <p:pic>
              <p:nvPicPr>
                <p:cNvPr id="19" name="Ink 18">
                  <a:extLst>
                    <a:ext uri="{FF2B5EF4-FFF2-40B4-BE49-F238E27FC236}">
                      <a16:creationId xmlns:a16="http://schemas.microsoft.com/office/drawing/2014/main" id="{006A32CD-ADBF-D707-A4F7-BDE4061F3D42}"/>
                    </a:ext>
                  </a:extLst>
                </p:cNvPr>
                <p:cNvPicPr/>
                <p:nvPr/>
              </p:nvPicPr>
              <p:blipFill>
                <a:blip r:embed="rId13"/>
                <a:stretch>
                  <a:fillRect/>
                </a:stretch>
              </p:blipFill>
              <p:spPr>
                <a:xfrm>
                  <a:off x="8380206" y="1834720"/>
                  <a:ext cx="2700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0" name="Ink 19">
                  <a:extLst>
                    <a:ext uri="{FF2B5EF4-FFF2-40B4-BE49-F238E27FC236}">
                      <a16:creationId xmlns:a16="http://schemas.microsoft.com/office/drawing/2014/main" id="{97C563F6-C260-D129-62AE-0E675991FBB9}"/>
                    </a:ext>
                  </a:extLst>
                </p14:cNvPr>
                <p14:cNvContentPartPr/>
                <p14:nvPr/>
              </p14:nvContentPartPr>
              <p14:xfrm>
                <a:off x="8558766" y="1724200"/>
                <a:ext cx="157680" cy="312120"/>
              </p14:xfrm>
            </p:contentPart>
          </mc:Choice>
          <mc:Fallback>
            <p:pic>
              <p:nvPicPr>
                <p:cNvPr id="20" name="Ink 19">
                  <a:extLst>
                    <a:ext uri="{FF2B5EF4-FFF2-40B4-BE49-F238E27FC236}">
                      <a16:creationId xmlns:a16="http://schemas.microsoft.com/office/drawing/2014/main" id="{97C563F6-C260-D129-62AE-0E675991FBB9}"/>
                    </a:ext>
                  </a:extLst>
                </p:cNvPr>
                <p:cNvPicPr/>
                <p:nvPr/>
              </p:nvPicPr>
              <p:blipFill>
                <a:blip r:embed="rId15"/>
                <a:stretch>
                  <a:fillRect/>
                </a:stretch>
              </p:blipFill>
              <p:spPr>
                <a:xfrm>
                  <a:off x="8552646" y="1718080"/>
                  <a:ext cx="16992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1" name="Ink 20">
                  <a:extLst>
                    <a:ext uri="{FF2B5EF4-FFF2-40B4-BE49-F238E27FC236}">
                      <a16:creationId xmlns:a16="http://schemas.microsoft.com/office/drawing/2014/main" id="{38D03CD4-88D7-BCDA-1003-87729C700121}"/>
                    </a:ext>
                  </a:extLst>
                </p14:cNvPr>
                <p14:cNvContentPartPr/>
                <p14:nvPr/>
              </p14:nvContentPartPr>
              <p14:xfrm>
                <a:off x="8583966" y="1727800"/>
                <a:ext cx="250200" cy="80640"/>
              </p14:xfrm>
            </p:contentPart>
          </mc:Choice>
          <mc:Fallback>
            <p:pic>
              <p:nvPicPr>
                <p:cNvPr id="21" name="Ink 20">
                  <a:extLst>
                    <a:ext uri="{FF2B5EF4-FFF2-40B4-BE49-F238E27FC236}">
                      <a16:creationId xmlns:a16="http://schemas.microsoft.com/office/drawing/2014/main" id="{38D03CD4-88D7-BCDA-1003-87729C700121}"/>
                    </a:ext>
                  </a:extLst>
                </p:cNvPr>
                <p:cNvPicPr/>
                <p:nvPr/>
              </p:nvPicPr>
              <p:blipFill>
                <a:blip r:embed="rId17"/>
                <a:stretch>
                  <a:fillRect/>
                </a:stretch>
              </p:blipFill>
              <p:spPr>
                <a:xfrm>
                  <a:off x="8577846" y="1721680"/>
                  <a:ext cx="262440" cy="92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22" name="Ink 21">
                <a:extLst>
                  <a:ext uri="{FF2B5EF4-FFF2-40B4-BE49-F238E27FC236}">
                    <a16:creationId xmlns:a16="http://schemas.microsoft.com/office/drawing/2014/main" id="{4F745A93-C299-7CBA-7B15-BBCBD9B34495}"/>
                  </a:ext>
                </a:extLst>
              </p14:cNvPr>
              <p14:cNvContentPartPr/>
              <p14:nvPr/>
            </p14:nvContentPartPr>
            <p14:xfrm>
              <a:off x="9009846" y="1892680"/>
              <a:ext cx="154800" cy="31320"/>
            </p14:xfrm>
          </p:contentPart>
        </mc:Choice>
        <mc:Fallback>
          <p:pic>
            <p:nvPicPr>
              <p:cNvPr id="22" name="Ink 21">
                <a:extLst>
                  <a:ext uri="{FF2B5EF4-FFF2-40B4-BE49-F238E27FC236}">
                    <a16:creationId xmlns:a16="http://schemas.microsoft.com/office/drawing/2014/main" id="{4F745A93-C299-7CBA-7B15-BBCBD9B34495}"/>
                  </a:ext>
                </a:extLst>
              </p:cNvPr>
              <p:cNvPicPr/>
              <p:nvPr/>
            </p:nvPicPr>
            <p:blipFill>
              <a:blip r:embed="rId19"/>
              <a:stretch>
                <a:fillRect/>
              </a:stretch>
            </p:blipFill>
            <p:spPr>
              <a:xfrm>
                <a:off x="9003726" y="1886560"/>
                <a:ext cx="167040" cy="43560"/>
              </a:xfrm>
              <a:prstGeom prst="rect">
                <a:avLst/>
              </a:prstGeom>
            </p:spPr>
          </p:pic>
        </mc:Fallback>
      </mc:AlternateContent>
      <p:grpSp>
        <p:nvGrpSpPr>
          <p:cNvPr id="29" name="Group 28">
            <a:extLst>
              <a:ext uri="{FF2B5EF4-FFF2-40B4-BE49-F238E27FC236}">
                <a16:creationId xmlns:a16="http://schemas.microsoft.com/office/drawing/2014/main" id="{5F44CA3B-2909-EB21-76AB-84B8E9222B9B}"/>
              </a:ext>
            </a:extLst>
          </p:cNvPr>
          <p:cNvGrpSpPr/>
          <p:nvPr/>
        </p:nvGrpSpPr>
        <p:grpSpPr>
          <a:xfrm>
            <a:off x="9507366" y="1627360"/>
            <a:ext cx="1032480" cy="253800"/>
            <a:chOff x="9507366" y="1627360"/>
            <a:chExt cx="1032480" cy="253800"/>
          </a:xfrm>
        </p:grpSpPr>
        <mc:AlternateContent xmlns:mc="http://schemas.openxmlformats.org/markup-compatibility/2006">
          <mc:Choice xmlns:p14="http://schemas.microsoft.com/office/powerpoint/2010/main" Requires="p14">
            <p:contentPart p14:bwMode="auto" r:id="rId20">
              <p14:nvContentPartPr>
                <p14:cNvPr id="24" name="Ink 23">
                  <a:extLst>
                    <a:ext uri="{FF2B5EF4-FFF2-40B4-BE49-F238E27FC236}">
                      <a16:creationId xmlns:a16="http://schemas.microsoft.com/office/drawing/2014/main" id="{A9250B32-5ABC-087C-F3AA-FE8655794A7B}"/>
                    </a:ext>
                  </a:extLst>
                </p14:cNvPr>
                <p14:cNvContentPartPr/>
                <p14:nvPr/>
              </p14:nvContentPartPr>
              <p14:xfrm>
                <a:off x="9507366" y="1664800"/>
                <a:ext cx="241200" cy="216360"/>
              </p14:xfrm>
            </p:contentPart>
          </mc:Choice>
          <mc:Fallback>
            <p:pic>
              <p:nvPicPr>
                <p:cNvPr id="24" name="Ink 23">
                  <a:extLst>
                    <a:ext uri="{FF2B5EF4-FFF2-40B4-BE49-F238E27FC236}">
                      <a16:creationId xmlns:a16="http://schemas.microsoft.com/office/drawing/2014/main" id="{A9250B32-5ABC-087C-F3AA-FE8655794A7B}"/>
                    </a:ext>
                  </a:extLst>
                </p:cNvPr>
                <p:cNvPicPr/>
                <p:nvPr/>
              </p:nvPicPr>
              <p:blipFill>
                <a:blip r:embed="rId21"/>
                <a:stretch>
                  <a:fillRect/>
                </a:stretch>
              </p:blipFill>
              <p:spPr>
                <a:xfrm>
                  <a:off x="9501246" y="1658680"/>
                  <a:ext cx="25344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5" name="Ink 24">
                  <a:extLst>
                    <a:ext uri="{FF2B5EF4-FFF2-40B4-BE49-F238E27FC236}">
                      <a16:creationId xmlns:a16="http://schemas.microsoft.com/office/drawing/2014/main" id="{2F75CBBF-EA2B-1191-F706-57D3DD20AFD4}"/>
                    </a:ext>
                  </a:extLst>
                </p14:cNvPr>
                <p14:cNvContentPartPr/>
                <p14:nvPr/>
              </p14:nvContentPartPr>
              <p14:xfrm>
                <a:off x="9859446" y="1700440"/>
                <a:ext cx="44280" cy="36000"/>
              </p14:xfrm>
            </p:contentPart>
          </mc:Choice>
          <mc:Fallback>
            <p:pic>
              <p:nvPicPr>
                <p:cNvPr id="25" name="Ink 24">
                  <a:extLst>
                    <a:ext uri="{FF2B5EF4-FFF2-40B4-BE49-F238E27FC236}">
                      <a16:creationId xmlns:a16="http://schemas.microsoft.com/office/drawing/2014/main" id="{2F75CBBF-EA2B-1191-F706-57D3DD20AFD4}"/>
                    </a:ext>
                  </a:extLst>
                </p:cNvPr>
                <p:cNvPicPr/>
                <p:nvPr/>
              </p:nvPicPr>
              <p:blipFill>
                <a:blip r:embed="rId23"/>
                <a:stretch>
                  <a:fillRect/>
                </a:stretch>
              </p:blipFill>
              <p:spPr>
                <a:xfrm>
                  <a:off x="9853326" y="1694320"/>
                  <a:ext cx="565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6" name="Ink 25">
                  <a:extLst>
                    <a:ext uri="{FF2B5EF4-FFF2-40B4-BE49-F238E27FC236}">
                      <a16:creationId xmlns:a16="http://schemas.microsoft.com/office/drawing/2014/main" id="{BE4A8E28-F009-81AF-CB03-D5E60122A1BB}"/>
                    </a:ext>
                  </a:extLst>
                </p14:cNvPr>
                <p14:cNvContentPartPr/>
                <p14:nvPr/>
              </p14:nvContentPartPr>
              <p14:xfrm>
                <a:off x="9894366" y="1830040"/>
                <a:ext cx="46440" cy="35280"/>
              </p14:xfrm>
            </p:contentPart>
          </mc:Choice>
          <mc:Fallback>
            <p:pic>
              <p:nvPicPr>
                <p:cNvPr id="26" name="Ink 25">
                  <a:extLst>
                    <a:ext uri="{FF2B5EF4-FFF2-40B4-BE49-F238E27FC236}">
                      <a16:creationId xmlns:a16="http://schemas.microsoft.com/office/drawing/2014/main" id="{BE4A8E28-F009-81AF-CB03-D5E60122A1BB}"/>
                    </a:ext>
                  </a:extLst>
                </p:cNvPr>
                <p:cNvPicPr/>
                <p:nvPr/>
              </p:nvPicPr>
              <p:blipFill>
                <a:blip r:embed="rId25"/>
                <a:stretch>
                  <a:fillRect/>
                </a:stretch>
              </p:blipFill>
              <p:spPr>
                <a:xfrm>
                  <a:off x="9888246" y="1823920"/>
                  <a:ext cx="586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7" name="Ink 26">
                  <a:extLst>
                    <a:ext uri="{FF2B5EF4-FFF2-40B4-BE49-F238E27FC236}">
                      <a16:creationId xmlns:a16="http://schemas.microsoft.com/office/drawing/2014/main" id="{2272F93F-BDBE-1B10-7286-3A4C469D2151}"/>
                    </a:ext>
                  </a:extLst>
                </p14:cNvPr>
                <p14:cNvContentPartPr/>
                <p14:nvPr/>
              </p14:nvContentPartPr>
              <p14:xfrm>
                <a:off x="10072566" y="1690360"/>
                <a:ext cx="139680" cy="156600"/>
              </p14:xfrm>
            </p:contentPart>
          </mc:Choice>
          <mc:Fallback>
            <p:pic>
              <p:nvPicPr>
                <p:cNvPr id="27" name="Ink 26">
                  <a:extLst>
                    <a:ext uri="{FF2B5EF4-FFF2-40B4-BE49-F238E27FC236}">
                      <a16:creationId xmlns:a16="http://schemas.microsoft.com/office/drawing/2014/main" id="{2272F93F-BDBE-1B10-7286-3A4C469D2151}"/>
                    </a:ext>
                  </a:extLst>
                </p:cNvPr>
                <p:cNvPicPr/>
                <p:nvPr/>
              </p:nvPicPr>
              <p:blipFill>
                <a:blip r:embed="rId27"/>
                <a:stretch>
                  <a:fillRect/>
                </a:stretch>
              </p:blipFill>
              <p:spPr>
                <a:xfrm>
                  <a:off x="10066446" y="1684240"/>
                  <a:ext cx="1519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8" name="Ink 27">
                  <a:extLst>
                    <a:ext uri="{FF2B5EF4-FFF2-40B4-BE49-F238E27FC236}">
                      <a16:creationId xmlns:a16="http://schemas.microsoft.com/office/drawing/2014/main" id="{1EA21891-E59C-53C7-08D3-827132CD004C}"/>
                    </a:ext>
                  </a:extLst>
                </p14:cNvPr>
                <p14:cNvContentPartPr/>
                <p14:nvPr/>
              </p14:nvContentPartPr>
              <p14:xfrm>
                <a:off x="10375686" y="1627360"/>
                <a:ext cx="164160" cy="196560"/>
              </p14:xfrm>
            </p:contentPart>
          </mc:Choice>
          <mc:Fallback>
            <p:pic>
              <p:nvPicPr>
                <p:cNvPr id="28" name="Ink 27">
                  <a:extLst>
                    <a:ext uri="{FF2B5EF4-FFF2-40B4-BE49-F238E27FC236}">
                      <a16:creationId xmlns:a16="http://schemas.microsoft.com/office/drawing/2014/main" id="{1EA21891-E59C-53C7-08D3-827132CD004C}"/>
                    </a:ext>
                  </a:extLst>
                </p:cNvPr>
                <p:cNvPicPr/>
                <p:nvPr/>
              </p:nvPicPr>
              <p:blipFill>
                <a:blip r:embed="rId29"/>
                <a:stretch>
                  <a:fillRect/>
                </a:stretch>
              </p:blipFill>
              <p:spPr>
                <a:xfrm>
                  <a:off x="10369566" y="1621240"/>
                  <a:ext cx="176400" cy="208800"/>
                </a:xfrm>
                <a:prstGeom prst="rect">
                  <a:avLst/>
                </a:prstGeom>
              </p:spPr>
            </p:pic>
          </mc:Fallback>
        </mc:AlternateContent>
      </p:grpSp>
      <p:grpSp>
        <p:nvGrpSpPr>
          <p:cNvPr id="36" name="Group 35">
            <a:extLst>
              <a:ext uri="{FF2B5EF4-FFF2-40B4-BE49-F238E27FC236}">
                <a16:creationId xmlns:a16="http://schemas.microsoft.com/office/drawing/2014/main" id="{91693728-14D7-2B0D-CB4B-94BE3F1EB057}"/>
              </a:ext>
            </a:extLst>
          </p:cNvPr>
          <p:cNvGrpSpPr/>
          <p:nvPr/>
        </p:nvGrpSpPr>
        <p:grpSpPr>
          <a:xfrm>
            <a:off x="7633206" y="2376880"/>
            <a:ext cx="883440" cy="293400"/>
            <a:chOff x="7633206" y="2376880"/>
            <a:chExt cx="883440" cy="293400"/>
          </a:xfrm>
        </p:grpSpPr>
        <mc:AlternateContent xmlns:mc="http://schemas.openxmlformats.org/markup-compatibility/2006">
          <mc:Choice xmlns:p14="http://schemas.microsoft.com/office/powerpoint/2010/main" Requires="p14">
            <p:contentPart p14:bwMode="auto" r:id="rId30">
              <p14:nvContentPartPr>
                <p14:cNvPr id="30" name="Ink 29">
                  <a:extLst>
                    <a:ext uri="{FF2B5EF4-FFF2-40B4-BE49-F238E27FC236}">
                      <a16:creationId xmlns:a16="http://schemas.microsoft.com/office/drawing/2014/main" id="{0F45EE22-2895-FB1E-A367-1E27FD700BD4}"/>
                    </a:ext>
                  </a:extLst>
                </p14:cNvPr>
                <p14:cNvContentPartPr/>
                <p14:nvPr/>
              </p14:nvContentPartPr>
              <p14:xfrm>
                <a:off x="7633206" y="2434480"/>
                <a:ext cx="222480" cy="235800"/>
              </p14:xfrm>
            </p:contentPart>
          </mc:Choice>
          <mc:Fallback>
            <p:pic>
              <p:nvPicPr>
                <p:cNvPr id="30" name="Ink 29">
                  <a:extLst>
                    <a:ext uri="{FF2B5EF4-FFF2-40B4-BE49-F238E27FC236}">
                      <a16:creationId xmlns:a16="http://schemas.microsoft.com/office/drawing/2014/main" id="{0F45EE22-2895-FB1E-A367-1E27FD700BD4}"/>
                    </a:ext>
                  </a:extLst>
                </p:cNvPr>
                <p:cNvPicPr/>
                <p:nvPr/>
              </p:nvPicPr>
              <p:blipFill>
                <a:blip r:embed="rId31"/>
                <a:stretch>
                  <a:fillRect/>
                </a:stretch>
              </p:blipFill>
              <p:spPr>
                <a:xfrm>
                  <a:off x="7627086" y="2428360"/>
                  <a:ext cx="23472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1" name="Ink 30">
                  <a:extLst>
                    <a:ext uri="{FF2B5EF4-FFF2-40B4-BE49-F238E27FC236}">
                      <a16:creationId xmlns:a16="http://schemas.microsoft.com/office/drawing/2014/main" id="{BB716CAA-4DB1-FB95-57DC-FFD61BC02C69}"/>
                    </a:ext>
                  </a:extLst>
                </p14:cNvPr>
                <p14:cNvContentPartPr/>
                <p14:nvPr/>
              </p14:nvContentPartPr>
              <p14:xfrm>
                <a:off x="7987806" y="2426920"/>
                <a:ext cx="16560" cy="15120"/>
              </p14:xfrm>
            </p:contentPart>
          </mc:Choice>
          <mc:Fallback>
            <p:pic>
              <p:nvPicPr>
                <p:cNvPr id="31" name="Ink 30">
                  <a:extLst>
                    <a:ext uri="{FF2B5EF4-FFF2-40B4-BE49-F238E27FC236}">
                      <a16:creationId xmlns:a16="http://schemas.microsoft.com/office/drawing/2014/main" id="{BB716CAA-4DB1-FB95-57DC-FFD61BC02C69}"/>
                    </a:ext>
                  </a:extLst>
                </p:cNvPr>
                <p:cNvPicPr/>
                <p:nvPr/>
              </p:nvPicPr>
              <p:blipFill>
                <a:blip r:embed="rId33"/>
                <a:stretch>
                  <a:fillRect/>
                </a:stretch>
              </p:blipFill>
              <p:spPr>
                <a:xfrm>
                  <a:off x="7981686" y="2420800"/>
                  <a:ext cx="288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2" name="Ink 31">
                  <a:extLst>
                    <a:ext uri="{FF2B5EF4-FFF2-40B4-BE49-F238E27FC236}">
                      <a16:creationId xmlns:a16="http://schemas.microsoft.com/office/drawing/2014/main" id="{98748C79-878E-44B2-B528-8D32FCD559BF}"/>
                    </a:ext>
                  </a:extLst>
                </p14:cNvPr>
                <p14:cNvContentPartPr/>
                <p14:nvPr/>
              </p14:nvContentPartPr>
              <p14:xfrm>
                <a:off x="7995366" y="2577400"/>
                <a:ext cx="61200" cy="26640"/>
              </p14:xfrm>
            </p:contentPart>
          </mc:Choice>
          <mc:Fallback>
            <p:pic>
              <p:nvPicPr>
                <p:cNvPr id="32" name="Ink 31">
                  <a:extLst>
                    <a:ext uri="{FF2B5EF4-FFF2-40B4-BE49-F238E27FC236}">
                      <a16:creationId xmlns:a16="http://schemas.microsoft.com/office/drawing/2014/main" id="{98748C79-878E-44B2-B528-8D32FCD559BF}"/>
                    </a:ext>
                  </a:extLst>
                </p:cNvPr>
                <p:cNvPicPr/>
                <p:nvPr/>
              </p:nvPicPr>
              <p:blipFill>
                <a:blip r:embed="rId35"/>
                <a:stretch>
                  <a:fillRect/>
                </a:stretch>
              </p:blipFill>
              <p:spPr>
                <a:xfrm>
                  <a:off x="7989246" y="2571280"/>
                  <a:ext cx="7344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3" name="Ink 32">
                  <a:extLst>
                    <a:ext uri="{FF2B5EF4-FFF2-40B4-BE49-F238E27FC236}">
                      <a16:creationId xmlns:a16="http://schemas.microsoft.com/office/drawing/2014/main" id="{8C32F786-56FB-595D-BA92-844A6FAEBA0A}"/>
                    </a:ext>
                  </a:extLst>
                </p14:cNvPr>
                <p14:cNvContentPartPr/>
                <p14:nvPr/>
              </p14:nvContentPartPr>
              <p14:xfrm>
                <a:off x="8204526" y="2402080"/>
                <a:ext cx="27000" cy="234360"/>
              </p14:xfrm>
            </p:contentPart>
          </mc:Choice>
          <mc:Fallback>
            <p:pic>
              <p:nvPicPr>
                <p:cNvPr id="33" name="Ink 32">
                  <a:extLst>
                    <a:ext uri="{FF2B5EF4-FFF2-40B4-BE49-F238E27FC236}">
                      <a16:creationId xmlns:a16="http://schemas.microsoft.com/office/drawing/2014/main" id="{8C32F786-56FB-595D-BA92-844A6FAEBA0A}"/>
                    </a:ext>
                  </a:extLst>
                </p:cNvPr>
                <p:cNvPicPr/>
                <p:nvPr/>
              </p:nvPicPr>
              <p:blipFill>
                <a:blip r:embed="rId37"/>
                <a:stretch>
                  <a:fillRect/>
                </a:stretch>
              </p:blipFill>
              <p:spPr>
                <a:xfrm>
                  <a:off x="8198406" y="2395960"/>
                  <a:ext cx="3924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4" name="Ink 33">
                  <a:extLst>
                    <a:ext uri="{FF2B5EF4-FFF2-40B4-BE49-F238E27FC236}">
                      <a16:creationId xmlns:a16="http://schemas.microsoft.com/office/drawing/2014/main" id="{07AC3E6C-CF3C-B08F-D657-2F207B4987B4}"/>
                    </a:ext>
                  </a:extLst>
                </p14:cNvPr>
                <p14:cNvContentPartPr/>
                <p14:nvPr/>
              </p14:nvContentPartPr>
              <p14:xfrm>
                <a:off x="8350326" y="2376880"/>
                <a:ext cx="166320" cy="246960"/>
              </p14:xfrm>
            </p:contentPart>
          </mc:Choice>
          <mc:Fallback>
            <p:pic>
              <p:nvPicPr>
                <p:cNvPr id="34" name="Ink 33">
                  <a:extLst>
                    <a:ext uri="{FF2B5EF4-FFF2-40B4-BE49-F238E27FC236}">
                      <a16:creationId xmlns:a16="http://schemas.microsoft.com/office/drawing/2014/main" id="{07AC3E6C-CF3C-B08F-D657-2F207B4987B4}"/>
                    </a:ext>
                  </a:extLst>
                </p:cNvPr>
                <p:cNvPicPr/>
                <p:nvPr/>
              </p:nvPicPr>
              <p:blipFill>
                <a:blip r:embed="rId39"/>
                <a:stretch>
                  <a:fillRect/>
                </a:stretch>
              </p:blipFill>
              <p:spPr>
                <a:xfrm>
                  <a:off x="8344206" y="2370760"/>
                  <a:ext cx="178560" cy="259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
            <p14:nvContentPartPr>
              <p14:cNvPr id="35" name="Ink 34">
                <a:extLst>
                  <a:ext uri="{FF2B5EF4-FFF2-40B4-BE49-F238E27FC236}">
                    <a16:creationId xmlns:a16="http://schemas.microsoft.com/office/drawing/2014/main" id="{D3AAD13C-6094-3F7F-4CEF-062977CA2403}"/>
                  </a:ext>
                </a:extLst>
              </p14:cNvPr>
              <p14:cNvContentPartPr/>
              <p14:nvPr/>
            </p14:nvContentPartPr>
            <p14:xfrm>
              <a:off x="8721126" y="2507200"/>
              <a:ext cx="177120" cy="33480"/>
            </p14:xfrm>
          </p:contentPart>
        </mc:Choice>
        <mc:Fallback>
          <p:pic>
            <p:nvPicPr>
              <p:cNvPr id="35" name="Ink 34">
                <a:extLst>
                  <a:ext uri="{FF2B5EF4-FFF2-40B4-BE49-F238E27FC236}">
                    <a16:creationId xmlns:a16="http://schemas.microsoft.com/office/drawing/2014/main" id="{D3AAD13C-6094-3F7F-4CEF-062977CA2403}"/>
                  </a:ext>
                </a:extLst>
              </p:cNvPr>
              <p:cNvPicPr/>
              <p:nvPr/>
            </p:nvPicPr>
            <p:blipFill>
              <a:blip r:embed="rId41"/>
              <a:stretch>
                <a:fillRect/>
              </a:stretch>
            </p:blipFill>
            <p:spPr>
              <a:xfrm>
                <a:off x="8715006" y="2501080"/>
                <a:ext cx="189360" cy="45720"/>
              </a:xfrm>
              <a:prstGeom prst="rect">
                <a:avLst/>
              </a:prstGeom>
            </p:spPr>
          </p:pic>
        </mc:Fallback>
      </mc:AlternateContent>
      <p:grpSp>
        <p:nvGrpSpPr>
          <p:cNvPr id="47" name="Group 46">
            <a:extLst>
              <a:ext uri="{FF2B5EF4-FFF2-40B4-BE49-F238E27FC236}">
                <a16:creationId xmlns:a16="http://schemas.microsoft.com/office/drawing/2014/main" id="{55652CAD-759A-B1F9-54B2-A208E3AA4C30}"/>
              </a:ext>
            </a:extLst>
          </p:cNvPr>
          <p:cNvGrpSpPr/>
          <p:nvPr/>
        </p:nvGrpSpPr>
        <p:grpSpPr>
          <a:xfrm>
            <a:off x="9259686" y="2282920"/>
            <a:ext cx="912960" cy="345600"/>
            <a:chOff x="9259686" y="2282920"/>
            <a:chExt cx="912960" cy="345600"/>
          </a:xfrm>
        </p:grpSpPr>
        <mc:AlternateContent xmlns:mc="http://schemas.openxmlformats.org/markup-compatibility/2006">
          <mc:Choice xmlns:p14="http://schemas.microsoft.com/office/powerpoint/2010/main" Requires="p14">
            <p:contentPart p14:bwMode="auto" r:id="rId42">
              <p14:nvContentPartPr>
                <p14:cNvPr id="37" name="Ink 36">
                  <a:extLst>
                    <a:ext uri="{FF2B5EF4-FFF2-40B4-BE49-F238E27FC236}">
                      <a16:creationId xmlns:a16="http://schemas.microsoft.com/office/drawing/2014/main" id="{5D700A0A-48F4-3176-9EC4-655CE92FA8D8}"/>
                    </a:ext>
                  </a:extLst>
                </p14:cNvPr>
                <p14:cNvContentPartPr/>
                <p14:nvPr/>
              </p14:nvContentPartPr>
              <p14:xfrm>
                <a:off x="9259686" y="2282920"/>
                <a:ext cx="164520" cy="345600"/>
              </p14:xfrm>
            </p:contentPart>
          </mc:Choice>
          <mc:Fallback>
            <p:pic>
              <p:nvPicPr>
                <p:cNvPr id="37" name="Ink 36">
                  <a:extLst>
                    <a:ext uri="{FF2B5EF4-FFF2-40B4-BE49-F238E27FC236}">
                      <a16:creationId xmlns:a16="http://schemas.microsoft.com/office/drawing/2014/main" id="{5D700A0A-48F4-3176-9EC4-655CE92FA8D8}"/>
                    </a:ext>
                  </a:extLst>
                </p:cNvPr>
                <p:cNvPicPr/>
                <p:nvPr/>
              </p:nvPicPr>
              <p:blipFill>
                <a:blip r:embed="rId43"/>
                <a:stretch>
                  <a:fillRect/>
                </a:stretch>
              </p:blipFill>
              <p:spPr>
                <a:xfrm>
                  <a:off x="9253566" y="2276800"/>
                  <a:ext cx="17676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8" name="Ink 37">
                  <a:extLst>
                    <a:ext uri="{FF2B5EF4-FFF2-40B4-BE49-F238E27FC236}">
                      <a16:creationId xmlns:a16="http://schemas.microsoft.com/office/drawing/2014/main" id="{5CF3A41E-0079-C001-F633-B4D1FCDAA33B}"/>
                    </a:ext>
                  </a:extLst>
                </p14:cNvPr>
                <p14:cNvContentPartPr/>
                <p14:nvPr/>
              </p14:nvContentPartPr>
              <p14:xfrm>
                <a:off x="9536166" y="2375080"/>
                <a:ext cx="23760" cy="2520"/>
              </p14:xfrm>
            </p:contentPart>
          </mc:Choice>
          <mc:Fallback>
            <p:pic>
              <p:nvPicPr>
                <p:cNvPr id="38" name="Ink 37">
                  <a:extLst>
                    <a:ext uri="{FF2B5EF4-FFF2-40B4-BE49-F238E27FC236}">
                      <a16:creationId xmlns:a16="http://schemas.microsoft.com/office/drawing/2014/main" id="{5CF3A41E-0079-C001-F633-B4D1FCDAA33B}"/>
                    </a:ext>
                  </a:extLst>
                </p:cNvPr>
                <p:cNvPicPr/>
                <p:nvPr/>
              </p:nvPicPr>
              <p:blipFill>
                <a:blip r:embed="rId45"/>
                <a:stretch>
                  <a:fillRect/>
                </a:stretch>
              </p:blipFill>
              <p:spPr>
                <a:xfrm>
                  <a:off x="9530046" y="2368960"/>
                  <a:ext cx="36000" cy="147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9" name="Ink 38">
                  <a:extLst>
                    <a:ext uri="{FF2B5EF4-FFF2-40B4-BE49-F238E27FC236}">
                      <a16:creationId xmlns:a16="http://schemas.microsoft.com/office/drawing/2014/main" id="{C3DAFC17-05CB-C4A7-0892-6616B8D59FEC}"/>
                    </a:ext>
                  </a:extLst>
                </p14:cNvPr>
                <p14:cNvContentPartPr/>
                <p14:nvPr/>
              </p14:nvContentPartPr>
              <p14:xfrm>
                <a:off x="9558126" y="2495680"/>
                <a:ext cx="39960" cy="23760"/>
              </p14:xfrm>
            </p:contentPart>
          </mc:Choice>
          <mc:Fallback>
            <p:pic>
              <p:nvPicPr>
                <p:cNvPr id="39" name="Ink 38">
                  <a:extLst>
                    <a:ext uri="{FF2B5EF4-FFF2-40B4-BE49-F238E27FC236}">
                      <a16:creationId xmlns:a16="http://schemas.microsoft.com/office/drawing/2014/main" id="{C3DAFC17-05CB-C4A7-0892-6616B8D59FEC}"/>
                    </a:ext>
                  </a:extLst>
                </p:cNvPr>
                <p:cNvPicPr/>
                <p:nvPr/>
              </p:nvPicPr>
              <p:blipFill>
                <a:blip r:embed="rId47"/>
                <a:stretch>
                  <a:fillRect/>
                </a:stretch>
              </p:blipFill>
              <p:spPr>
                <a:xfrm>
                  <a:off x="9552006" y="2489560"/>
                  <a:ext cx="522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0" name="Ink 39">
                  <a:extLst>
                    <a:ext uri="{FF2B5EF4-FFF2-40B4-BE49-F238E27FC236}">
                      <a16:creationId xmlns:a16="http://schemas.microsoft.com/office/drawing/2014/main" id="{06FC989C-3811-FB56-5773-D4A59768D8EE}"/>
                    </a:ext>
                  </a:extLst>
                </p14:cNvPr>
                <p14:cNvContentPartPr/>
                <p14:nvPr/>
              </p14:nvContentPartPr>
              <p14:xfrm>
                <a:off x="9745326" y="2303440"/>
                <a:ext cx="57240" cy="213840"/>
              </p14:xfrm>
            </p:contentPart>
          </mc:Choice>
          <mc:Fallback>
            <p:pic>
              <p:nvPicPr>
                <p:cNvPr id="40" name="Ink 39">
                  <a:extLst>
                    <a:ext uri="{FF2B5EF4-FFF2-40B4-BE49-F238E27FC236}">
                      <a16:creationId xmlns:a16="http://schemas.microsoft.com/office/drawing/2014/main" id="{06FC989C-3811-FB56-5773-D4A59768D8EE}"/>
                    </a:ext>
                  </a:extLst>
                </p:cNvPr>
                <p:cNvPicPr/>
                <p:nvPr/>
              </p:nvPicPr>
              <p:blipFill>
                <a:blip r:embed="rId49"/>
                <a:stretch>
                  <a:fillRect/>
                </a:stretch>
              </p:blipFill>
              <p:spPr>
                <a:xfrm>
                  <a:off x="9739206" y="2297320"/>
                  <a:ext cx="6948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1" name="Ink 40">
                  <a:extLst>
                    <a:ext uri="{FF2B5EF4-FFF2-40B4-BE49-F238E27FC236}">
                      <a16:creationId xmlns:a16="http://schemas.microsoft.com/office/drawing/2014/main" id="{F1CBE15F-27AA-2DB0-D997-26A10818F98F}"/>
                    </a:ext>
                  </a:extLst>
                </p14:cNvPr>
                <p14:cNvContentPartPr/>
                <p14:nvPr/>
              </p14:nvContentPartPr>
              <p14:xfrm>
                <a:off x="9914526" y="2521600"/>
                <a:ext cx="360" cy="360"/>
              </p14:xfrm>
            </p:contentPart>
          </mc:Choice>
          <mc:Fallback>
            <p:pic>
              <p:nvPicPr>
                <p:cNvPr id="41" name="Ink 40">
                  <a:extLst>
                    <a:ext uri="{FF2B5EF4-FFF2-40B4-BE49-F238E27FC236}">
                      <a16:creationId xmlns:a16="http://schemas.microsoft.com/office/drawing/2014/main" id="{F1CBE15F-27AA-2DB0-D997-26A10818F98F}"/>
                    </a:ext>
                  </a:extLst>
                </p:cNvPr>
                <p:cNvPicPr/>
                <p:nvPr/>
              </p:nvPicPr>
              <p:blipFill>
                <a:blip r:embed="rId51"/>
                <a:stretch>
                  <a:fillRect/>
                </a:stretch>
              </p:blipFill>
              <p:spPr>
                <a:xfrm>
                  <a:off x="9908406" y="2515480"/>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6" name="Ink 45">
                  <a:extLst>
                    <a:ext uri="{FF2B5EF4-FFF2-40B4-BE49-F238E27FC236}">
                      <a16:creationId xmlns:a16="http://schemas.microsoft.com/office/drawing/2014/main" id="{AC083BDA-AFB0-DDA8-3117-A00A7FB34464}"/>
                    </a:ext>
                  </a:extLst>
                </p14:cNvPr>
                <p14:cNvContentPartPr/>
                <p14:nvPr/>
              </p14:nvContentPartPr>
              <p14:xfrm>
                <a:off x="9940806" y="2351680"/>
                <a:ext cx="231840" cy="191880"/>
              </p14:xfrm>
            </p:contentPart>
          </mc:Choice>
          <mc:Fallback>
            <p:pic>
              <p:nvPicPr>
                <p:cNvPr id="46" name="Ink 45">
                  <a:extLst>
                    <a:ext uri="{FF2B5EF4-FFF2-40B4-BE49-F238E27FC236}">
                      <a16:creationId xmlns:a16="http://schemas.microsoft.com/office/drawing/2014/main" id="{AC083BDA-AFB0-DDA8-3117-A00A7FB34464}"/>
                    </a:ext>
                  </a:extLst>
                </p:cNvPr>
                <p:cNvPicPr/>
                <p:nvPr/>
              </p:nvPicPr>
              <p:blipFill>
                <a:blip r:embed="rId53"/>
                <a:stretch>
                  <a:fillRect/>
                </a:stretch>
              </p:blipFill>
              <p:spPr>
                <a:xfrm>
                  <a:off x="9934686" y="2345560"/>
                  <a:ext cx="244080" cy="204120"/>
                </a:xfrm>
                <a:prstGeom prst="rect">
                  <a:avLst/>
                </a:prstGeom>
              </p:spPr>
            </p:pic>
          </mc:Fallback>
        </mc:AlternateContent>
      </p:grpSp>
      <p:grpSp>
        <p:nvGrpSpPr>
          <p:cNvPr id="51" name="Group 50">
            <a:extLst>
              <a:ext uri="{FF2B5EF4-FFF2-40B4-BE49-F238E27FC236}">
                <a16:creationId xmlns:a16="http://schemas.microsoft.com/office/drawing/2014/main" id="{88E365D4-664F-5FA8-1DC3-0D20D15D877C}"/>
              </a:ext>
            </a:extLst>
          </p:cNvPr>
          <p:cNvGrpSpPr/>
          <p:nvPr/>
        </p:nvGrpSpPr>
        <p:grpSpPr>
          <a:xfrm>
            <a:off x="8248446" y="2992840"/>
            <a:ext cx="378000" cy="275400"/>
            <a:chOff x="8248446" y="2992840"/>
            <a:chExt cx="378000" cy="275400"/>
          </a:xfrm>
        </p:grpSpPr>
        <mc:AlternateContent xmlns:mc="http://schemas.openxmlformats.org/markup-compatibility/2006">
          <mc:Choice xmlns:p14="http://schemas.microsoft.com/office/powerpoint/2010/main" Requires="p14">
            <p:contentPart p14:bwMode="auto" r:id="rId54">
              <p14:nvContentPartPr>
                <p14:cNvPr id="48" name="Ink 47">
                  <a:extLst>
                    <a:ext uri="{FF2B5EF4-FFF2-40B4-BE49-F238E27FC236}">
                      <a16:creationId xmlns:a16="http://schemas.microsoft.com/office/drawing/2014/main" id="{169C474B-6C99-BB03-FD1C-2397089C03C4}"/>
                    </a:ext>
                  </a:extLst>
                </p14:cNvPr>
                <p14:cNvContentPartPr/>
                <p14:nvPr/>
              </p14:nvContentPartPr>
              <p14:xfrm>
                <a:off x="8248446" y="2992840"/>
                <a:ext cx="157320" cy="275400"/>
              </p14:xfrm>
            </p:contentPart>
          </mc:Choice>
          <mc:Fallback>
            <p:pic>
              <p:nvPicPr>
                <p:cNvPr id="48" name="Ink 47">
                  <a:extLst>
                    <a:ext uri="{FF2B5EF4-FFF2-40B4-BE49-F238E27FC236}">
                      <a16:creationId xmlns:a16="http://schemas.microsoft.com/office/drawing/2014/main" id="{169C474B-6C99-BB03-FD1C-2397089C03C4}"/>
                    </a:ext>
                  </a:extLst>
                </p:cNvPr>
                <p:cNvPicPr/>
                <p:nvPr/>
              </p:nvPicPr>
              <p:blipFill>
                <a:blip r:embed="rId55"/>
                <a:stretch>
                  <a:fillRect/>
                </a:stretch>
              </p:blipFill>
              <p:spPr>
                <a:xfrm>
                  <a:off x="8242326" y="2986720"/>
                  <a:ext cx="16956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9" name="Ink 48">
                  <a:extLst>
                    <a:ext uri="{FF2B5EF4-FFF2-40B4-BE49-F238E27FC236}">
                      <a16:creationId xmlns:a16="http://schemas.microsoft.com/office/drawing/2014/main" id="{DFCAFBAF-E1B1-D950-0EC1-E28EB57A93B4}"/>
                    </a:ext>
                  </a:extLst>
                </p14:cNvPr>
                <p14:cNvContentPartPr/>
                <p14:nvPr/>
              </p14:nvContentPartPr>
              <p14:xfrm>
                <a:off x="8552646" y="3007240"/>
                <a:ext cx="12960" cy="26280"/>
              </p14:xfrm>
            </p:contentPart>
          </mc:Choice>
          <mc:Fallback>
            <p:pic>
              <p:nvPicPr>
                <p:cNvPr id="49" name="Ink 48">
                  <a:extLst>
                    <a:ext uri="{FF2B5EF4-FFF2-40B4-BE49-F238E27FC236}">
                      <a16:creationId xmlns:a16="http://schemas.microsoft.com/office/drawing/2014/main" id="{DFCAFBAF-E1B1-D950-0EC1-E28EB57A93B4}"/>
                    </a:ext>
                  </a:extLst>
                </p:cNvPr>
                <p:cNvPicPr/>
                <p:nvPr/>
              </p:nvPicPr>
              <p:blipFill>
                <a:blip r:embed="rId57"/>
                <a:stretch>
                  <a:fillRect/>
                </a:stretch>
              </p:blipFill>
              <p:spPr>
                <a:xfrm>
                  <a:off x="8546526" y="3001120"/>
                  <a:ext cx="252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0" name="Ink 49">
                  <a:extLst>
                    <a:ext uri="{FF2B5EF4-FFF2-40B4-BE49-F238E27FC236}">
                      <a16:creationId xmlns:a16="http://schemas.microsoft.com/office/drawing/2014/main" id="{2C695406-DE5E-CCCF-E105-AADCDB235DE2}"/>
                    </a:ext>
                  </a:extLst>
                </p14:cNvPr>
                <p14:cNvContentPartPr/>
                <p14:nvPr/>
              </p14:nvContentPartPr>
              <p14:xfrm>
                <a:off x="8585406" y="3112720"/>
                <a:ext cx="41040" cy="39240"/>
              </p14:xfrm>
            </p:contentPart>
          </mc:Choice>
          <mc:Fallback>
            <p:pic>
              <p:nvPicPr>
                <p:cNvPr id="50" name="Ink 49">
                  <a:extLst>
                    <a:ext uri="{FF2B5EF4-FFF2-40B4-BE49-F238E27FC236}">
                      <a16:creationId xmlns:a16="http://schemas.microsoft.com/office/drawing/2014/main" id="{2C695406-DE5E-CCCF-E105-AADCDB235DE2}"/>
                    </a:ext>
                  </a:extLst>
                </p:cNvPr>
                <p:cNvPicPr/>
                <p:nvPr/>
              </p:nvPicPr>
              <p:blipFill>
                <a:blip r:embed="rId59"/>
                <a:stretch>
                  <a:fillRect/>
                </a:stretch>
              </p:blipFill>
              <p:spPr>
                <a:xfrm>
                  <a:off x="8579286" y="3106600"/>
                  <a:ext cx="53280" cy="51480"/>
                </a:xfrm>
                <a:prstGeom prst="rect">
                  <a:avLst/>
                </a:prstGeom>
              </p:spPr>
            </p:pic>
          </mc:Fallback>
        </mc:AlternateContent>
      </p:grpSp>
      <p:grpSp>
        <p:nvGrpSpPr>
          <p:cNvPr id="63" name="Group 62">
            <a:extLst>
              <a:ext uri="{FF2B5EF4-FFF2-40B4-BE49-F238E27FC236}">
                <a16:creationId xmlns:a16="http://schemas.microsoft.com/office/drawing/2014/main" id="{EFA67B27-0BB9-3468-FCCC-0B7B5FCD7BFF}"/>
              </a:ext>
            </a:extLst>
          </p:cNvPr>
          <p:cNvGrpSpPr/>
          <p:nvPr/>
        </p:nvGrpSpPr>
        <p:grpSpPr>
          <a:xfrm>
            <a:off x="8788446" y="2929840"/>
            <a:ext cx="243360" cy="295920"/>
            <a:chOff x="8788446" y="2929840"/>
            <a:chExt cx="243360" cy="295920"/>
          </a:xfrm>
        </p:grpSpPr>
        <mc:AlternateContent xmlns:mc="http://schemas.openxmlformats.org/markup-compatibility/2006">
          <mc:Choice xmlns:p14="http://schemas.microsoft.com/office/powerpoint/2010/main" Requires="p14">
            <p:contentPart p14:bwMode="auto" r:id="rId60">
              <p14:nvContentPartPr>
                <p14:cNvPr id="52" name="Ink 51">
                  <a:extLst>
                    <a:ext uri="{FF2B5EF4-FFF2-40B4-BE49-F238E27FC236}">
                      <a16:creationId xmlns:a16="http://schemas.microsoft.com/office/drawing/2014/main" id="{F7D8CE57-F2EE-6F9A-E73D-DDDAFD955107}"/>
                    </a:ext>
                  </a:extLst>
                </p14:cNvPr>
                <p14:cNvContentPartPr/>
                <p14:nvPr/>
              </p14:nvContentPartPr>
              <p14:xfrm>
                <a:off x="8788446" y="2929840"/>
                <a:ext cx="20520" cy="295920"/>
              </p14:xfrm>
            </p:contentPart>
          </mc:Choice>
          <mc:Fallback>
            <p:pic>
              <p:nvPicPr>
                <p:cNvPr id="52" name="Ink 51">
                  <a:extLst>
                    <a:ext uri="{FF2B5EF4-FFF2-40B4-BE49-F238E27FC236}">
                      <a16:creationId xmlns:a16="http://schemas.microsoft.com/office/drawing/2014/main" id="{F7D8CE57-F2EE-6F9A-E73D-DDDAFD955107}"/>
                    </a:ext>
                  </a:extLst>
                </p:cNvPr>
                <p:cNvPicPr/>
                <p:nvPr/>
              </p:nvPicPr>
              <p:blipFill>
                <a:blip r:embed="rId61"/>
                <a:stretch>
                  <a:fillRect/>
                </a:stretch>
              </p:blipFill>
              <p:spPr>
                <a:xfrm>
                  <a:off x="8782326" y="2923720"/>
                  <a:ext cx="3276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3" name="Ink 52">
                  <a:extLst>
                    <a:ext uri="{FF2B5EF4-FFF2-40B4-BE49-F238E27FC236}">
                      <a16:creationId xmlns:a16="http://schemas.microsoft.com/office/drawing/2014/main" id="{4ED7D5D5-4AAC-1976-1EB1-4A942872A9BE}"/>
                    </a:ext>
                  </a:extLst>
                </p14:cNvPr>
                <p14:cNvContentPartPr/>
                <p14:nvPr/>
              </p14:nvContentPartPr>
              <p14:xfrm>
                <a:off x="8895726" y="3034240"/>
                <a:ext cx="136080" cy="151560"/>
              </p14:xfrm>
            </p:contentPart>
          </mc:Choice>
          <mc:Fallback>
            <p:pic>
              <p:nvPicPr>
                <p:cNvPr id="53" name="Ink 52">
                  <a:extLst>
                    <a:ext uri="{FF2B5EF4-FFF2-40B4-BE49-F238E27FC236}">
                      <a16:creationId xmlns:a16="http://schemas.microsoft.com/office/drawing/2014/main" id="{4ED7D5D5-4AAC-1976-1EB1-4A942872A9BE}"/>
                    </a:ext>
                  </a:extLst>
                </p:cNvPr>
                <p:cNvPicPr/>
                <p:nvPr/>
              </p:nvPicPr>
              <p:blipFill>
                <a:blip r:embed="rId63"/>
                <a:stretch>
                  <a:fillRect/>
                </a:stretch>
              </p:blipFill>
              <p:spPr>
                <a:xfrm>
                  <a:off x="8889606" y="3028120"/>
                  <a:ext cx="148320" cy="163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4">
            <p14:nvContentPartPr>
              <p14:cNvPr id="54" name="Ink 53">
                <a:extLst>
                  <a:ext uri="{FF2B5EF4-FFF2-40B4-BE49-F238E27FC236}">
                    <a16:creationId xmlns:a16="http://schemas.microsoft.com/office/drawing/2014/main" id="{C93C9D11-5A98-F610-3229-11AF26D91778}"/>
                  </a:ext>
                </a:extLst>
              </p14:cNvPr>
              <p14:cNvContentPartPr/>
              <p14:nvPr/>
            </p14:nvContentPartPr>
            <p14:xfrm>
              <a:off x="9219366" y="3025240"/>
              <a:ext cx="190800" cy="43200"/>
            </p14:xfrm>
          </p:contentPart>
        </mc:Choice>
        <mc:Fallback>
          <p:pic>
            <p:nvPicPr>
              <p:cNvPr id="54" name="Ink 53">
                <a:extLst>
                  <a:ext uri="{FF2B5EF4-FFF2-40B4-BE49-F238E27FC236}">
                    <a16:creationId xmlns:a16="http://schemas.microsoft.com/office/drawing/2014/main" id="{C93C9D11-5A98-F610-3229-11AF26D91778}"/>
                  </a:ext>
                </a:extLst>
              </p:cNvPr>
              <p:cNvPicPr/>
              <p:nvPr/>
            </p:nvPicPr>
            <p:blipFill>
              <a:blip r:embed="rId65"/>
              <a:stretch>
                <a:fillRect/>
              </a:stretch>
            </p:blipFill>
            <p:spPr>
              <a:xfrm>
                <a:off x="9213246" y="3019120"/>
                <a:ext cx="203040" cy="55440"/>
              </a:xfrm>
              <a:prstGeom prst="rect">
                <a:avLst/>
              </a:prstGeom>
            </p:spPr>
          </p:pic>
        </mc:Fallback>
      </mc:AlternateContent>
      <p:grpSp>
        <p:nvGrpSpPr>
          <p:cNvPr id="62" name="Group 61">
            <a:extLst>
              <a:ext uri="{FF2B5EF4-FFF2-40B4-BE49-F238E27FC236}">
                <a16:creationId xmlns:a16="http://schemas.microsoft.com/office/drawing/2014/main" id="{E3C8933D-8F3B-4018-7AAB-D49566589422}"/>
              </a:ext>
            </a:extLst>
          </p:cNvPr>
          <p:cNvGrpSpPr/>
          <p:nvPr/>
        </p:nvGrpSpPr>
        <p:grpSpPr>
          <a:xfrm>
            <a:off x="9581166" y="2913640"/>
            <a:ext cx="845640" cy="281520"/>
            <a:chOff x="9581166" y="2913640"/>
            <a:chExt cx="845640" cy="281520"/>
          </a:xfrm>
        </p:grpSpPr>
        <mc:AlternateContent xmlns:mc="http://schemas.openxmlformats.org/markup-compatibility/2006">
          <mc:Choice xmlns:p14="http://schemas.microsoft.com/office/powerpoint/2010/main" Requires="p14">
            <p:contentPart p14:bwMode="auto" r:id="rId66">
              <p14:nvContentPartPr>
                <p14:cNvPr id="55" name="Ink 54">
                  <a:extLst>
                    <a:ext uri="{FF2B5EF4-FFF2-40B4-BE49-F238E27FC236}">
                      <a16:creationId xmlns:a16="http://schemas.microsoft.com/office/drawing/2014/main" id="{B113A8D5-B785-054A-6C4E-44BBB1DE37FC}"/>
                    </a:ext>
                  </a:extLst>
                </p14:cNvPr>
                <p14:cNvContentPartPr/>
                <p14:nvPr/>
              </p14:nvContentPartPr>
              <p14:xfrm>
                <a:off x="9581166" y="2913640"/>
                <a:ext cx="116280" cy="279720"/>
              </p14:xfrm>
            </p:contentPart>
          </mc:Choice>
          <mc:Fallback>
            <p:pic>
              <p:nvPicPr>
                <p:cNvPr id="55" name="Ink 54">
                  <a:extLst>
                    <a:ext uri="{FF2B5EF4-FFF2-40B4-BE49-F238E27FC236}">
                      <a16:creationId xmlns:a16="http://schemas.microsoft.com/office/drawing/2014/main" id="{B113A8D5-B785-054A-6C4E-44BBB1DE37FC}"/>
                    </a:ext>
                  </a:extLst>
                </p:cNvPr>
                <p:cNvPicPr/>
                <p:nvPr/>
              </p:nvPicPr>
              <p:blipFill>
                <a:blip r:embed="rId67"/>
                <a:stretch>
                  <a:fillRect/>
                </a:stretch>
              </p:blipFill>
              <p:spPr>
                <a:xfrm>
                  <a:off x="9575046" y="2907520"/>
                  <a:ext cx="12852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6" name="Ink 55">
                  <a:extLst>
                    <a:ext uri="{FF2B5EF4-FFF2-40B4-BE49-F238E27FC236}">
                      <a16:creationId xmlns:a16="http://schemas.microsoft.com/office/drawing/2014/main" id="{BD29B14E-5016-9F4B-02D0-EDA6C3A09BAC}"/>
                    </a:ext>
                  </a:extLst>
                </p14:cNvPr>
                <p14:cNvContentPartPr/>
                <p14:nvPr/>
              </p14:nvContentPartPr>
              <p14:xfrm>
                <a:off x="9823086" y="2995000"/>
                <a:ext cx="20880" cy="9000"/>
              </p14:xfrm>
            </p:contentPart>
          </mc:Choice>
          <mc:Fallback>
            <p:pic>
              <p:nvPicPr>
                <p:cNvPr id="56" name="Ink 55">
                  <a:extLst>
                    <a:ext uri="{FF2B5EF4-FFF2-40B4-BE49-F238E27FC236}">
                      <a16:creationId xmlns:a16="http://schemas.microsoft.com/office/drawing/2014/main" id="{BD29B14E-5016-9F4B-02D0-EDA6C3A09BAC}"/>
                    </a:ext>
                  </a:extLst>
                </p:cNvPr>
                <p:cNvPicPr/>
                <p:nvPr/>
              </p:nvPicPr>
              <p:blipFill>
                <a:blip r:embed="rId69"/>
                <a:stretch>
                  <a:fillRect/>
                </a:stretch>
              </p:blipFill>
              <p:spPr>
                <a:xfrm>
                  <a:off x="9816966" y="2988880"/>
                  <a:ext cx="3312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7" name="Ink 56">
                  <a:extLst>
                    <a:ext uri="{FF2B5EF4-FFF2-40B4-BE49-F238E27FC236}">
                      <a16:creationId xmlns:a16="http://schemas.microsoft.com/office/drawing/2014/main" id="{8E1CBAC4-7CDB-6066-5061-AF3FFF74CF47}"/>
                    </a:ext>
                  </a:extLst>
                </p14:cNvPr>
                <p14:cNvContentPartPr/>
                <p14:nvPr/>
              </p14:nvContentPartPr>
              <p14:xfrm>
                <a:off x="9860526" y="3109120"/>
                <a:ext cx="24840" cy="11160"/>
              </p14:xfrm>
            </p:contentPart>
          </mc:Choice>
          <mc:Fallback>
            <p:pic>
              <p:nvPicPr>
                <p:cNvPr id="57" name="Ink 56">
                  <a:extLst>
                    <a:ext uri="{FF2B5EF4-FFF2-40B4-BE49-F238E27FC236}">
                      <a16:creationId xmlns:a16="http://schemas.microsoft.com/office/drawing/2014/main" id="{8E1CBAC4-7CDB-6066-5061-AF3FFF74CF47}"/>
                    </a:ext>
                  </a:extLst>
                </p:cNvPr>
                <p:cNvPicPr/>
                <p:nvPr/>
              </p:nvPicPr>
              <p:blipFill>
                <a:blip r:embed="rId71"/>
                <a:stretch>
                  <a:fillRect/>
                </a:stretch>
              </p:blipFill>
              <p:spPr>
                <a:xfrm>
                  <a:off x="9854406" y="3103000"/>
                  <a:ext cx="3708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8" name="Ink 57">
                  <a:extLst>
                    <a:ext uri="{FF2B5EF4-FFF2-40B4-BE49-F238E27FC236}">
                      <a16:creationId xmlns:a16="http://schemas.microsoft.com/office/drawing/2014/main" id="{E0636623-8F2D-626B-2346-55DAE74C35D6}"/>
                    </a:ext>
                  </a:extLst>
                </p14:cNvPr>
                <p14:cNvContentPartPr/>
                <p14:nvPr/>
              </p14:nvContentPartPr>
              <p14:xfrm>
                <a:off x="9963126" y="2968720"/>
                <a:ext cx="203040" cy="137160"/>
              </p14:xfrm>
            </p:contentPart>
          </mc:Choice>
          <mc:Fallback>
            <p:pic>
              <p:nvPicPr>
                <p:cNvPr id="58" name="Ink 57">
                  <a:extLst>
                    <a:ext uri="{FF2B5EF4-FFF2-40B4-BE49-F238E27FC236}">
                      <a16:creationId xmlns:a16="http://schemas.microsoft.com/office/drawing/2014/main" id="{E0636623-8F2D-626B-2346-55DAE74C35D6}"/>
                    </a:ext>
                  </a:extLst>
                </p:cNvPr>
                <p:cNvPicPr/>
                <p:nvPr/>
              </p:nvPicPr>
              <p:blipFill>
                <a:blip r:embed="rId73"/>
                <a:stretch>
                  <a:fillRect/>
                </a:stretch>
              </p:blipFill>
              <p:spPr>
                <a:xfrm>
                  <a:off x="9957006" y="2962600"/>
                  <a:ext cx="21528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9" name="Ink 58">
                  <a:extLst>
                    <a:ext uri="{FF2B5EF4-FFF2-40B4-BE49-F238E27FC236}">
                      <a16:creationId xmlns:a16="http://schemas.microsoft.com/office/drawing/2014/main" id="{438780A5-5517-37CA-A642-61CC666388D1}"/>
                    </a:ext>
                  </a:extLst>
                </p14:cNvPr>
                <p14:cNvContentPartPr/>
                <p14:nvPr/>
              </p14:nvContentPartPr>
              <p14:xfrm>
                <a:off x="10075446" y="2983480"/>
                <a:ext cx="57960" cy="193320"/>
              </p14:xfrm>
            </p:contentPart>
          </mc:Choice>
          <mc:Fallback>
            <p:pic>
              <p:nvPicPr>
                <p:cNvPr id="59" name="Ink 58">
                  <a:extLst>
                    <a:ext uri="{FF2B5EF4-FFF2-40B4-BE49-F238E27FC236}">
                      <a16:creationId xmlns:a16="http://schemas.microsoft.com/office/drawing/2014/main" id="{438780A5-5517-37CA-A642-61CC666388D1}"/>
                    </a:ext>
                  </a:extLst>
                </p:cNvPr>
                <p:cNvPicPr/>
                <p:nvPr/>
              </p:nvPicPr>
              <p:blipFill>
                <a:blip r:embed="rId75"/>
                <a:stretch>
                  <a:fillRect/>
                </a:stretch>
              </p:blipFill>
              <p:spPr>
                <a:xfrm>
                  <a:off x="10069326" y="2977360"/>
                  <a:ext cx="7020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0" name="Ink 59">
                  <a:extLst>
                    <a:ext uri="{FF2B5EF4-FFF2-40B4-BE49-F238E27FC236}">
                      <a16:creationId xmlns:a16="http://schemas.microsoft.com/office/drawing/2014/main" id="{AC6739B2-BCE2-210F-48F7-4B43DC48C7C3}"/>
                    </a:ext>
                  </a:extLst>
                </p14:cNvPr>
                <p14:cNvContentPartPr/>
                <p14:nvPr/>
              </p14:nvContentPartPr>
              <p14:xfrm>
                <a:off x="10217286" y="2990320"/>
                <a:ext cx="128520" cy="204840"/>
              </p14:xfrm>
            </p:contentPart>
          </mc:Choice>
          <mc:Fallback>
            <p:pic>
              <p:nvPicPr>
                <p:cNvPr id="60" name="Ink 59">
                  <a:extLst>
                    <a:ext uri="{FF2B5EF4-FFF2-40B4-BE49-F238E27FC236}">
                      <a16:creationId xmlns:a16="http://schemas.microsoft.com/office/drawing/2014/main" id="{AC6739B2-BCE2-210F-48F7-4B43DC48C7C3}"/>
                    </a:ext>
                  </a:extLst>
                </p:cNvPr>
                <p:cNvPicPr/>
                <p:nvPr/>
              </p:nvPicPr>
              <p:blipFill>
                <a:blip r:embed="rId77"/>
                <a:stretch>
                  <a:fillRect/>
                </a:stretch>
              </p:blipFill>
              <p:spPr>
                <a:xfrm>
                  <a:off x="10211166" y="2984200"/>
                  <a:ext cx="14076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1" name="Ink 60">
                  <a:extLst>
                    <a:ext uri="{FF2B5EF4-FFF2-40B4-BE49-F238E27FC236}">
                      <a16:creationId xmlns:a16="http://schemas.microsoft.com/office/drawing/2014/main" id="{7B565F6D-F535-4D55-9A5B-0D79D69D6759}"/>
                    </a:ext>
                  </a:extLst>
                </p14:cNvPr>
                <p14:cNvContentPartPr/>
                <p14:nvPr/>
              </p14:nvContentPartPr>
              <p14:xfrm>
                <a:off x="10269846" y="2980600"/>
                <a:ext cx="156960" cy="55440"/>
              </p14:xfrm>
            </p:contentPart>
          </mc:Choice>
          <mc:Fallback>
            <p:pic>
              <p:nvPicPr>
                <p:cNvPr id="61" name="Ink 60">
                  <a:extLst>
                    <a:ext uri="{FF2B5EF4-FFF2-40B4-BE49-F238E27FC236}">
                      <a16:creationId xmlns:a16="http://schemas.microsoft.com/office/drawing/2014/main" id="{7B565F6D-F535-4D55-9A5B-0D79D69D6759}"/>
                    </a:ext>
                  </a:extLst>
                </p:cNvPr>
                <p:cNvPicPr/>
                <p:nvPr/>
              </p:nvPicPr>
              <p:blipFill>
                <a:blip r:embed="rId79"/>
                <a:stretch>
                  <a:fillRect/>
                </a:stretch>
              </p:blipFill>
              <p:spPr>
                <a:xfrm>
                  <a:off x="10263726" y="2974480"/>
                  <a:ext cx="169200" cy="67680"/>
                </a:xfrm>
                <a:prstGeom prst="rect">
                  <a:avLst/>
                </a:prstGeom>
              </p:spPr>
            </p:pic>
          </mc:Fallback>
        </mc:AlternateContent>
      </p:grpSp>
    </p:spTree>
    <p:extLst>
      <p:ext uri="{BB962C8B-B14F-4D97-AF65-F5344CB8AC3E}">
        <p14:creationId xmlns:p14="http://schemas.microsoft.com/office/powerpoint/2010/main" val="4045835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74167" y="711376"/>
            <a:ext cx="11084560" cy="656590"/>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683899" y="3044734"/>
          <a:ext cx="3892062" cy="323491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48677">
                  <a:extLst>
                    <a:ext uri="{9D8B030D-6E8A-4147-A177-3AD203B41FA5}">
                      <a16:colId xmlns:a16="http://schemas.microsoft.com/office/drawing/2014/main" val="1559549635"/>
                    </a:ext>
                  </a:extLst>
                </a:gridCol>
                <a:gridCol w="648677">
                  <a:extLst>
                    <a:ext uri="{9D8B030D-6E8A-4147-A177-3AD203B41FA5}">
                      <a16:colId xmlns:a16="http://schemas.microsoft.com/office/drawing/2014/main" val="722485242"/>
                    </a:ext>
                  </a:extLst>
                </a:gridCol>
                <a:gridCol w="648677">
                  <a:extLst>
                    <a:ext uri="{9D8B030D-6E8A-4147-A177-3AD203B41FA5}">
                      <a16:colId xmlns:a16="http://schemas.microsoft.com/office/drawing/2014/main" val="1938600863"/>
                    </a:ext>
                  </a:extLst>
                </a:gridCol>
                <a:gridCol w="648677">
                  <a:extLst>
                    <a:ext uri="{9D8B030D-6E8A-4147-A177-3AD203B41FA5}">
                      <a16:colId xmlns:a16="http://schemas.microsoft.com/office/drawing/2014/main" val="2110764589"/>
                    </a:ext>
                  </a:extLst>
                </a:gridCol>
                <a:gridCol w="648677">
                  <a:extLst>
                    <a:ext uri="{9D8B030D-6E8A-4147-A177-3AD203B41FA5}">
                      <a16:colId xmlns:a16="http://schemas.microsoft.com/office/drawing/2014/main" val="3106461485"/>
                    </a:ext>
                  </a:extLst>
                </a:gridCol>
                <a:gridCol w="648677">
                  <a:extLst>
                    <a:ext uri="{9D8B030D-6E8A-4147-A177-3AD203B41FA5}">
                      <a16:colId xmlns:a16="http://schemas.microsoft.com/office/drawing/2014/main" val="638186255"/>
                    </a:ext>
                  </a:extLst>
                </a:gridCol>
              </a:tblGrid>
              <a:tr h="539153">
                <a:tc>
                  <a:txBody>
                    <a:bodyPr/>
                    <a:lstStyle/>
                    <a:p>
                      <a:pPr algn="ctr"/>
                      <a:r>
                        <a:rPr lang="en-US" sz="2200">
                          <a:solidFill>
                            <a:schemeClr val="bg1"/>
                          </a:solidFill>
                        </a:rPr>
                        <a:t>1</a:t>
                      </a:r>
                    </a:p>
                  </a:txBody>
                  <a:tcPr marL="101600" marR="101600" marT="50800" marB="50800"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539153">
                <a:tc>
                  <a:txBody>
                    <a:bodyPr/>
                    <a:lstStyle/>
                    <a:p>
                      <a:pPr algn="ctr"/>
                      <a:r>
                        <a:rPr lang="en-US" sz="2200">
                          <a:solidFill>
                            <a:schemeClr val="tx1"/>
                          </a:solidFill>
                        </a:rPr>
                        <a:t>0</a:t>
                      </a:r>
                    </a:p>
                  </a:txBody>
                  <a:tcPr marL="101600" marR="101600" marT="50800" marB="50800"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dirty="0">
                          <a:solidFill>
                            <a:schemeClr val="tx1"/>
                          </a:solidFill>
                        </a:rPr>
                        <a:t>0</a:t>
                      </a:r>
                    </a:p>
                  </a:txBody>
                  <a:tcPr marL="101600" marR="101600" marT="50800" marB="50800"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539153">
                <a:tc>
                  <a:txBody>
                    <a:bodyPr/>
                    <a:lstStyle/>
                    <a:p>
                      <a:pPr algn="ctr"/>
                      <a:r>
                        <a:rPr lang="en-US" sz="2200">
                          <a:solidFill>
                            <a:schemeClr val="tx1"/>
                          </a:solidFill>
                        </a:rPr>
                        <a:t>0</a:t>
                      </a:r>
                    </a:p>
                  </a:txBody>
                  <a:tcPr marL="101600" marR="101600" marT="50800" marB="50800"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dirty="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dirty="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1032836" y="4018946"/>
          <a:ext cx="1875090" cy="1320801"/>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25030">
                  <a:extLst>
                    <a:ext uri="{9D8B030D-6E8A-4147-A177-3AD203B41FA5}">
                      <a16:colId xmlns:a16="http://schemas.microsoft.com/office/drawing/2014/main" val="3363110549"/>
                    </a:ext>
                  </a:extLst>
                </a:gridCol>
                <a:gridCol w="625030">
                  <a:extLst>
                    <a:ext uri="{9D8B030D-6E8A-4147-A177-3AD203B41FA5}">
                      <a16:colId xmlns:a16="http://schemas.microsoft.com/office/drawing/2014/main" val="2773334811"/>
                    </a:ext>
                  </a:extLst>
                </a:gridCol>
                <a:gridCol w="625030">
                  <a:extLst>
                    <a:ext uri="{9D8B030D-6E8A-4147-A177-3AD203B41FA5}">
                      <a16:colId xmlns:a16="http://schemas.microsoft.com/office/drawing/2014/main" val="3954811565"/>
                    </a:ext>
                  </a:extLst>
                </a:gridCol>
              </a:tblGrid>
              <a:tr h="440267">
                <a:tc>
                  <a:txBody>
                    <a:bodyPr/>
                    <a:lstStyle/>
                    <a:p>
                      <a:pPr algn="ctr"/>
                      <a:r>
                        <a:rPr lang="en-US" sz="2200" b="0">
                          <a:solidFill>
                            <a:schemeClr val="bg1"/>
                          </a:solidFill>
                        </a:rPr>
                        <a:t>.06</a:t>
                      </a: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.13</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.06</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40267">
                <a:tc>
                  <a:txBody>
                    <a:bodyPr/>
                    <a:lstStyle/>
                    <a:p>
                      <a:pPr algn="ctr"/>
                      <a:r>
                        <a:rPr lang="en-US" sz="2200">
                          <a:solidFill>
                            <a:schemeClr val="bg1"/>
                          </a:solidFill>
                        </a:rPr>
                        <a:t>.13</a:t>
                      </a: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.25</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.13</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440267">
                <a:tc>
                  <a:txBody>
                    <a:bodyPr/>
                    <a:lstStyle/>
                    <a:p>
                      <a:pPr algn="ctr"/>
                      <a:r>
                        <a:rPr lang="en-US" sz="2200">
                          <a:solidFill>
                            <a:schemeClr val="bg1"/>
                          </a:solidFill>
                        </a:rPr>
                        <a:t>.06</a:t>
                      </a: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.13</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.06</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683899" y="1808408"/>
            <a:ext cx="3892060" cy="10160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a:ln>
                  <a:noFill/>
                </a:ln>
                <a:solidFill>
                  <a:srgbClr val="FFFFFF"/>
                </a:solidFill>
                <a:effectLst/>
                <a:uLnTx/>
                <a:uFillTx/>
                <a:latin typeface="Trebuchet MS"/>
                <a:ea typeface="+mn-ea"/>
                <a:cs typeface="+mn-cs"/>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1032836" y="1808408"/>
            <a:ext cx="1875090" cy="10160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Trebuchet MS"/>
                <a:ea typeface="+mn-ea"/>
                <a:cs typeface="+mn-cs"/>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3106684" y="4354449"/>
                <a:ext cx="447238" cy="6154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444"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3556"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3106684" y="4354449"/>
                <a:ext cx="447238" cy="615490"/>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805767" y="4446782"/>
                <a:ext cx="418383" cy="4308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111"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556"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805767" y="4446782"/>
                <a:ext cx="418383" cy="430824"/>
              </a:xfrm>
              <a:prstGeom prst="rect">
                <a:avLst/>
              </a:prstGeom>
              <a:blipFill>
                <a:blip r:embed="rId4"/>
                <a:stretch>
                  <a:fillRect/>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nvGraphicFramePr>
        <p:xfrm>
          <a:off x="8351932" y="3276111"/>
          <a:ext cx="2594708" cy="215661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48677">
                  <a:extLst>
                    <a:ext uri="{9D8B030D-6E8A-4147-A177-3AD203B41FA5}">
                      <a16:colId xmlns:a16="http://schemas.microsoft.com/office/drawing/2014/main" val="1559549635"/>
                    </a:ext>
                  </a:extLst>
                </a:gridCol>
                <a:gridCol w="648677">
                  <a:extLst>
                    <a:ext uri="{9D8B030D-6E8A-4147-A177-3AD203B41FA5}">
                      <a16:colId xmlns:a16="http://schemas.microsoft.com/office/drawing/2014/main" val="722485242"/>
                    </a:ext>
                  </a:extLst>
                </a:gridCol>
                <a:gridCol w="648677">
                  <a:extLst>
                    <a:ext uri="{9D8B030D-6E8A-4147-A177-3AD203B41FA5}">
                      <a16:colId xmlns:a16="http://schemas.microsoft.com/office/drawing/2014/main" val="1938600863"/>
                    </a:ext>
                  </a:extLst>
                </a:gridCol>
                <a:gridCol w="648677">
                  <a:extLst>
                    <a:ext uri="{9D8B030D-6E8A-4147-A177-3AD203B41FA5}">
                      <a16:colId xmlns:a16="http://schemas.microsoft.com/office/drawing/2014/main" val="2110764589"/>
                    </a:ext>
                  </a:extLst>
                </a:gridCol>
              </a:tblGrid>
              <a:tr h="539153">
                <a:tc>
                  <a:txBody>
                    <a:bodyPr/>
                    <a:lstStyle/>
                    <a:p>
                      <a:pPr algn="ctr"/>
                      <a:endParaRPr lang="en-US" sz="2200" dirty="0">
                        <a:solidFill>
                          <a:schemeClr val="bg1"/>
                        </a:solidFill>
                      </a:endParaRPr>
                    </a:p>
                  </a:txBody>
                  <a:tcPr marL="101600" marR="101600" marT="50800" marB="50800"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rgbClr val="F2F2F2"/>
                    </a:solidFill>
                  </a:tcPr>
                </a:tc>
                <a:tc>
                  <a:txBody>
                    <a:bodyPr/>
                    <a:lstStyle/>
                    <a:p>
                      <a:pPr algn="ctr"/>
                      <a:endParaRPr lang="en-US" sz="2200">
                        <a:solidFill>
                          <a:schemeClr val="tx1"/>
                        </a:solidFill>
                      </a:endParaRPr>
                    </a:p>
                  </a:txBody>
                  <a:tcPr marL="101600" marR="101600" marT="50800" marB="508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539153">
                <a:tc>
                  <a:txBody>
                    <a:bodyPr/>
                    <a:lstStyle/>
                    <a:p>
                      <a:pPr algn="ctr"/>
                      <a:endParaRPr lang="en-US" sz="2200">
                        <a:solidFill>
                          <a:schemeClr val="tx1"/>
                        </a:solidFill>
                      </a:endParaRP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tx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tx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539153">
                <a:tc>
                  <a:txBody>
                    <a:bodyPr/>
                    <a:lstStyle/>
                    <a:p>
                      <a:pPr algn="ctr"/>
                      <a:endParaRPr lang="en-US" sz="2200">
                        <a:solidFill>
                          <a:schemeClr val="tx1"/>
                        </a:solidFill>
                      </a:endParaRP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539153">
                <a:tc>
                  <a:txBody>
                    <a:bodyPr/>
                    <a:lstStyle/>
                    <a:p>
                      <a:pPr algn="ctr"/>
                      <a:endParaRPr lang="en-US" sz="2200">
                        <a:solidFill>
                          <a:schemeClr val="tx1"/>
                        </a:solidFill>
                      </a:endParaRP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2200" dirty="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8351932" y="1808408"/>
            <a:ext cx="2594707" cy="10160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a:ln>
                  <a:noFill/>
                </a:ln>
                <a:solidFill>
                  <a:srgbClr val="FFFFFF"/>
                </a:solidFill>
                <a:effectLst/>
                <a:uLnTx/>
                <a:uFillTx/>
                <a:latin typeface="Trebuchet MS"/>
                <a:ea typeface="+mn-ea"/>
                <a:cs typeface="+mn-cs"/>
              </a:rPr>
              <a:t>Convolved Image</a:t>
            </a:r>
          </a:p>
        </p:txBody>
      </p:sp>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nvGraphicFramePr>
        <p:xfrm>
          <a:off x="3721124" y="3077598"/>
          <a:ext cx="1875090" cy="155729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25030">
                  <a:extLst>
                    <a:ext uri="{9D8B030D-6E8A-4147-A177-3AD203B41FA5}">
                      <a16:colId xmlns:a16="http://schemas.microsoft.com/office/drawing/2014/main" val="3363110549"/>
                    </a:ext>
                  </a:extLst>
                </a:gridCol>
                <a:gridCol w="625030">
                  <a:extLst>
                    <a:ext uri="{9D8B030D-6E8A-4147-A177-3AD203B41FA5}">
                      <a16:colId xmlns:a16="http://schemas.microsoft.com/office/drawing/2014/main" val="2773334811"/>
                    </a:ext>
                  </a:extLst>
                </a:gridCol>
                <a:gridCol w="625030">
                  <a:extLst>
                    <a:ext uri="{9D8B030D-6E8A-4147-A177-3AD203B41FA5}">
                      <a16:colId xmlns:a16="http://schemas.microsoft.com/office/drawing/2014/main" val="3954811565"/>
                    </a:ext>
                  </a:extLst>
                </a:gridCol>
              </a:tblGrid>
              <a:tr h="491946">
                <a:tc>
                  <a:txBody>
                    <a:bodyPr/>
                    <a:lstStyle/>
                    <a:p>
                      <a:pPr algn="ctr"/>
                      <a:r>
                        <a:rPr lang="en-US" sz="2200" b="0">
                          <a:solidFill>
                            <a:schemeClr val="bg1"/>
                          </a:solidFill>
                        </a:rPr>
                        <a:t>.06</a:t>
                      </a:r>
                    </a:p>
                  </a:txBody>
                  <a:tcPr marL="101600" marR="101600" marT="50800" marB="508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dirty="0">
                          <a:solidFill>
                            <a:schemeClr val="bg1"/>
                          </a:solidFill>
                        </a:rPr>
                        <a:t>.06</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532676">
                <a:tc>
                  <a:txBody>
                    <a:bodyPr/>
                    <a:lstStyle/>
                    <a:p>
                      <a:pPr algn="ctr"/>
                      <a:r>
                        <a:rPr lang="en-US" sz="2200">
                          <a:solidFill>
                            <a:schemeClr val="tx1"/>
                          </a:solidFill>
                        </a:rPr>
                        <a:t>0</a:t>
                      </a:r>
                    </a:p>
                  </a:txBody>
                  <a:tcPr marL="101600" marR="101600" marT="50800" marB="508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.25</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532676">
                <a:tc>
                  <a:txBody>
                    <a:bodyPr/>
                    <a:lstStyle/>
                    <a:p>
                      <a:pPr algn="ctr"/>
                      <a:r>
                        <a:rPr lang="en-US" sz="2200">
                          <a:solidFill>
                            <a:schemeClr val="tx1"/>
                          </a:solidFill>
                        </a:rPr>
                        <a:t>0</a:t>
                      </a:r>
                    </a:p>
                  </a:txBody>
                  <a:tcPr marL="101600" marR="101600" marT="50800" marB="508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bg1"/>
                    </a:solidFill>
                  </a:tcPr>
                </a:tc>
                <a:tc>
                  <a:txBody>
                    <a:bodyPr/>
                    <a:lstStyle/>
                    <a:p>
                      <a:pPr algn="ctr"/>
                      <a:r>
                        <a:rPr lang="en-US" sz="2200">
                          <a:solidFill>
                            <a:schemeClr val="bg1"/>
                          </a:solidFill>
                        </a:rPr>
                        <a:t>.13</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algn="ctr"/>
                      <a:r>
                        <a:rPr lang="en-US" sz="2200" dirty="0">
                          <a:solidFill>
                            <a:schemeClr val="bg1"/>
                          </a:solidFill>
                        </a:rPr>
                        <a:t>.06</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cxnSp>
        <p:nvCxnSpPr>
          <p:cNvPr id="6" name="Straight Arrow Connector 5">
            <a:extLst>
              <a:ext uri="{FF2B5EF4-FFF2-40B4-BE49-F238E27FC236}">
                <a16:creationId xmlns:a16="http://schemas.microsoft.com/office/drawing/2014/main" id="{77266938-A201-4835-806B-78DDBD34E77E}"/>
              </a:ext>
            </a:extLst>
          </p:cNvPr>
          <p:cNvCxnSpPr>
            <a:cxnSpLocks/>
          </p:cNvCxnSpPr>
          <p:nvPr/>
        </p:nvCxnSpPr>
        <p:spPr>
          <a:xfrm flipV="1">
            <a:off x="1393372" y="3429000"/>
            <a:ext cx="2419048" cy="589947"/>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E1BBEB8-B6EA-4747-BB35-20AE8A8EFABF}"/>
              </a:ext>
            </a:extLst>
          </p:cNvPr>
          <p:cNvCxnSpPr>
            <a:cxnSpLocks/>
          </p:cNvCxnSpPr>
          <p:nvPr/>
        </p:nvCxnSpPr>
        <p:spPr>
          <a:xfrm flipV="1">
            <a:off x="2082803" y="3429000"/>
            <a:ext cx="2419048" cy="589947"/>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F78C165-12B1-4850-8864-B0A026513C00}"/>
              </a:ext>
            </a:extLst>
          </p:cNvPr>
          <p:cNvCxnSpPr>
            <a:cxnSpLocks/>
          </p:cNvCxnSpPr>
          <p:nvPr/>
        </p:nvCxnSpPr>
        <p:spPr>
          <a:xfrm flipV="1">
            <a:off x="2772234" y="3429000"/>
            <a:ext cx="2419048" cy="589947"/>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426AD9-5164-4E70-8D7D-8A397C855F20}"/>
              </a:ext>
            </a:extLst>
          </p:cNvPr>
          <p:cNvCxnSpPr>
            <a:cxnSpLocks/>
          </p:cNvCxnSpPr>
          <p:nvPr/>
        </p:nvCxnSpPr>
        <p:spPr>
          <a:xfrm flipV="1">
            <a:off x="1417566" y="3791861"/>
            <a:ext cx="2419048" cy="589947"/>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6D69802-4791-4AFD-95CE-2BA8B1A47358}"/>
              </a:ext>
            </a:extLst>
          </p:cNvPr>
          <p:cNvCxnSpPr>
            <a:cxnSpLocks/>
          </p:cNvCxnSpPr>
          <p:nvPr/>
        </p:nvCxnSpPr>
        <p:spPr>
          <a:xfrm flipV="1">
            <a:off x="2106997" y="3791861"/>
            <a:ext cx="2419048" cy="589947"/>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A640A2B-0E2D-44CA-BF3B-D2488B741B25}"/>
              </a:ext>
            </a:extLst>
          </p:cNvPr>
          <p:cNvCxnSpPr>
            <a:cxnSpLocks/>
          </p:cNvCxnSpPr>
          <p:nvPr/>
        </p:nvCxnSpPr>
        <p:spPr>
          <a:xfrm flipV="1">
            <a:off x="2796428" y="3791861"/>
            <a:ext cx="2419048" cy="589947"/>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21FD4D8-F37C-45FB-9620-F0C6DEECC07D}"/>
              </a:ext>
            </a:extLst>
          </p:cNvPr>
          <p:cNvCxnSpPr>
            <a:cxnSpLocks/>
          </p:cNvCxnSpPr>
          <p:nvPr/>
        </p:nvCxnSpPr>
        <p:spPr>
          <a:xfrm flipV="1">
            <a:off x="1485292" y="4304700"/>
            <a:ext cx="2419048" cy="589947"/>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0DF27BD-EBBC-4449-83D5-CB20B538622E}"/>
              </a:ext>
            </a:extLst>
          </p:cNvPr>
          <p:cNvCxnSpPr>
            <a:cxnSpLocks/>
          </p:cNvCxnSpPr>
          <p:nvPr/>
        </p:nvCxnSpPr>
        <p:spPr>
          <a:xfrm flipV="1">
            <a:off x="2174723" y="4304700"/>
            <a:ext cx="2419048" cy="589947"/>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FF79467-5E45-4036-BCAE-89FEA924088A}"/>
              </a:ext>
            </a:extLst>
          </p:cNvPr>
          <p:cNvCxnSpPr>
            <a:cxnSpLocks/>
          </p:cNvCxnSpPr>
          <p:nvPr/>
        </p:nvCxnSpPr>
        <p:spPr>
          <a:xfrm flipV="1">
            <a:off x="2864154" y="4304700"/>
            <a:ext cx="2419048" cy="589947"/>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859CDC5-8730-40EC-B3E1-5205E4BAF125}"/>
              </a:ext>
            </a:extLst>
          </p:cNvPr>
          <p:cNvSpPr txBox="1"/>
          <p:nvPr/>
        </p:nvSpPr>
        <p:spPr>
          <a:xfrm rot="20753442">
            <a:off x="1681851" y="3208344"/>
            <a:ext cx="1370900" cy="369332"/>
          </a:xfrm>
          <a:prstGeom prst="rect">
            <a:avLst/>
          </a:prstGeom>
          <a:solidFill>
            <a:schemeClr val="accent5"/>
          </a:solidFill>
          <a:ln w="28575">
            <a:solidFill>
              <a:schemeClr val="bg1"/>
            </a:solidFill>
          </a:ln>
        </p:spPr>
        <p:style>
          <a:lnRef idx="3">
            <a:schemeClr val="lt1"/>
          </a:lnRef>
          <a:fillRef idx="1">
            <a:schemeClr val="accent3"/>
          </a:fillRef>
          <a:effectRef idx="1">
            <a:schemeClr val="accent3"/>
          </a:effectRef>
          <a:fontRef idx="minor">
            <a:schemeClr val="lt1"/>
          </a:fontRef>
        </p:style>
        <p:txBody>
          <a:bodyPr wrap="squar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a:ea typeface="+mn-ea"/>
                <a:cs typeface="+mn-cs"/>
              </a:rPr>
              <a:t>Multiply</a:t>
            </a:r>
          </a:p>
        </p:txBody>
      </p:sp>
    </p:spTree>
    <p:extLst>
      <p:ext uri="{BB962C8B-B14F-4D97-AF65-F5344CB8AC3E}">
        <p14:creationId xmlns:p14="http://schemas.microsoft.com/office/powerpoint/2010/main" val="1691347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74167" y="711376"/>
            <a:ext cx="11084560" cy="656590"/>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683899" y="3044734"/>
          <a:ext cx="3892062" cy="323491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48677">
                  <a:extLst>
                    <a:ext uri="{9D8B030D-6E8A-4147-A177-3AD203B41FA5}">
                      <a16:colId xmlns:a16="http://schemas.microsoft.com/office/drawing/2014/main" val="1559549635"/>
                    </a:ext>
                  </a:extLst>
                </a:gridCol>
                <a:gridCol w="648677">
                  <a:extLst>
                    <a:ext uri="{9D8B030D-6E8A-4147-A177-3AD203B41FA5}">
                      <a16:colId xmlns:a16="http://schemas.microsoft.com/office/drawing/2014/main" val="722485242"/>
                    </a:ext>
                  </a:extLst>
                </a:gridCol>
                <a:gridCol w="648677">
                  <a:extLst>
                    <a:ext uri="{9D8B030D-6E8A-4147-A177-3AD203B41FA5}">
                      <a16:colId xmlns:a16="http://schemas.microsoft.com/office/drawing/2014/main" val="1938600863"/>
                    </a:ext>
                  </a:extLst>
                </a:gridCol>
                <a:gridCol w="648677">
                  <a:extLst>
                    <a:ext uri="{9D8B030D-6E8A-4147-A177-3AD203B41FA5}">
                      <a16:colId xmlns:a16="http://schemas.microsoft.com/office/drawing/2014/main" val="2110764589"/>
                    </a:ext>
                  </a:extLst>
                </a:gridCol>
                <a:gridCol w="648677">
                  <a:extLst>
                    <a:ext uri="{9D8B030D-6E8A-4147-A177-3AD203B41FA5}">
                      <a16:colId xmlns:a16="http://schemas.microsoft.com/office/drawing/2014/main" val="3106461485"/>
                    </a:ext>
                  </a:extLst>
                </a:gridCol>
                <a:gridCol w="648677">
                  <a:extLst>
                    <a:ext uri="{9D8B030D-6E8A-4147-A177-3AD203B41FA5}">
                      <a16:colId xmlns:a16="http://schemas.microsoft.com/office/drawing/2014/main" val="638186255"/>
                    </a:ext>
                  </a:extLst>
                </a:gridCol>
              </a:tblGrid>
              <a:tr h="539153">
                <a:tc>
                  <a:txBody>
                    <a:bodyPr/>
                    <a:lstStyle/>
                    <a:p>
                      <a:pPr algn="ctr"/>
                      <a:r>
                        <a:rPr lang="en-US" sz="2200">
                          <a:solidFill>
                            <a:schemeClr val="bg1"/>
                          </a:solidFill>
                        </a:rPr>
                        <a:t>1</a:t>
                      </a:r>
                    </a:p>
                  </a:txBody>
                  <a:tcPr marL="101600" marR="101600" marT="50800" marB="50800"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539153">
                <a:tc>
                  <a:txBody>
                    <a:bodyPr/>
                    <a:lstStyle/>
                    <a:p>
                      <a:pPr algn="ctr"/>
                      <a:r>
                        <a:rPr lang="en-US" sz="2200">
                          <a:solidFill>
                            <a:schemeClr val="tx1"/>
                          </a:solidFill>
                        </a:rPr>
                        <a:t>0</a:t>
                      </a:r>
                    </a:p>
                  </a:txBody>
                  <a:tcPr marL="101600" marR="101600" marT="50800" marB="50800"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539153">
                <a:tc>
                  <a:txBody>
                    <a:bodyPr/>
                    <a:lstStyle/>
                    <a:p>
                      <a:pPr algn="ctr"/>
                      <a:r>
                        <a:rPr lang="en-US" sz="2200">
                          <a:solidFill>
                            <a:schemeClr val="tx1"/>
                          </a:solidFill>
                        </a:rPr>
                        <a:t>0</a:t>
                      </a:r>
                    </a:p>
                  </a:txBody>
                  <a:tcPr marL="101600" marR="101600" marT="50800" marB="50800"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1032836" y="4018946"/>
          <a:ext cx="1875090" cy="1320801"/>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25030">
                  <a:extLst>
                    <a:ext uri="{9D8B030D-6E8A-4147-A177-3AD203B41FA5}">
                      <a16:colId xmlns:a16="http://schemas.microsoft.com/office/drawing/2014/main" val="3363110549"/>
                    </a:ext>
                  </a:extLst>
                </a:gridCol>
                <a:gridCol w="625030">
                  <a:extLst>
                    <a:ext uri="{9D8B030D-6E8A-4147-A177-3AD203B41FA5}">
                      <a16:colId xmlns:a16="http://schemas.microsoft.com/office/drawing/2014/main" val="2773334811"/>
                    </a:ext>
                  </a:extLst>
                </a:gridCol>
                <a:gridCol w="625030">
                  <a:extLst>
                    <a:ext uri="{9D8B030D-6E8A-4147-A177-3AD203B41FA5}">
                      <a16:colId xmlns:a16="http://schemas.microsoft.com/office/drawing/2014/main" val="3954811565"/>
                    </a:ext>
                  </a:extLst>
                </a:gridCol>
              </a:tblGrid>
              <a:tr h="440267">
                <a:tc>
                  <a:txBody>
                    <a:bodyPr/>
                    <a:lstStyle/>
                    <a:p>
                      <a:pPr algn="ctr"/>
                      <a:r>
                        <a:rPr lang="en-US" sz="2200" b="0">
                          <a:solidFill>
                            <a:schemeClr val="bg1"/>
                          </a:solidFill>
                        </a:rPr>
                        <a:t>.06</a:t>
                      </a: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.13</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.06</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40267">
                <a:tc>
                  <a:txBody>
                    <a:bodyPr/>
                    <a:lstStyle/>
                    <a:p>
                      <a:pPr algn="ctr"/>
                      <a:r>
                        <a:rPr lang="en-US" sz="2200">
                          <a:solidFill>
                            <a:schemeClr val="bg1"/>
                          </a:solidFill>
                        </a:rPr>
                        <a:t>.13</a:t>
                      </a: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.25</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.13</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440267">
                <a:tc>
                  <a:txBody>
                    <a:bodyPr/>
                    <a:lstStyle/>
                    <a:p>
                      <a:pPr algn="ctr"/>
                      <a:r>
                        <a:rPr lang="en-US" sz="2200">
                          <a:solidFill>
                            <a:schemeClr val="bg1"/>
                          </a:solidFill>
                        </a:rPr>
                        <a:t>.06</a:t>
                      </a: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.13</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.06</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683899" y="1808408"/>
            <a:ext cx="3892060" cy="10160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a:ln>
                  <a:noFill/>
                </a:ln>
                <a:solidFill>
                  <a:srgbClr val="FFFFFF"/>
                </a:solidFill>
                <a:effectLst/>
                <a:uLnTx/>
                <a:uFillTx/>
                <a:latin typeface="Trebuchet MS"/>
                <a:ea typeface="+mn-ea"/>
                <a:cs typeface="+mn-cs"/>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1032836" y="1808408"/>
            <a:ext cx="1875090" cy="10160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Trebuchet MS"/>
                <a:ea typeface="+mn-ea"/>
                <a:cs typeface="+mn-cs"/>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3106684" y="4354449"/>
                <a:ext cx="447238" cy="6154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444"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3556"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3106684" y="4354449"/>
                <a:ext cx="447238" cy="615490"/>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805767" y="4446782"/>
                <a:ext cx="418383" cy="4308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111"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556"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805767" y="4446782"/>
                <a:ext cx="418383" cy="430824"/>
              </a:xfrm>
              <a:prstGeom prst="rect">
                <a:avLst/>
              </a:prstGeom>
              <a:blipFill>
                <a:blip r:embed="rId4"/>
                <a:stretch>
                  <a:fillRect/>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nvGraphicFramePr>
        <p:xfrm>
          <a:off x="8351932" y="3276111"/>
          <a:ext cx="2594708" cy="215661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48677">
                  <a:extLst>
                    <a:ext uri="{9D8B030D-6E8A-4147-A177-3AD203B41FA5}">
                      <a16:colId xmlns:a16="http://schemas.microsoft.com/office/drawing/2014/main" val="1559549635"/>
                    </a:ext>
                  </a:extLst>
                </a:gridCol>
                <a:gridCol w="648677">
                  <a:extLst>
                    <a:ext uri="{9D8B030D-6E8A-4147-A177-3AD203B41FA5}">
                      <a16:colId xmlns:a16="http://schemas.microsoft.com/office/drawing/2014/main" val="722485242"/>
                    </a:ext>
                  </a:extLst>
                </a:gridCol>
                <a:gridCol w="648677">
                  <a:extLst>
                    <a:ext uri="{9D8B030D-6E8A-4147-A177-3AD203B41FA5}">
                      <a16:colId xmlns:a16="http://schemas.microsoft.com/office/drawing/2014/main" val="1938600863"/>
                    </a:ext>
                  </a:extLst>
                </a:gridCol>
                <a:gridCol w="648677">
                  <a:extLst>
                    <a:ext uri="{9D8B030D-6E8A-4147-A177-3AD203B41FA5}">
                      <a16:colId xmlns:a16="http://schemas.microsoft.com/office/drawing/2014/main" val="2110764589"/>
                    </a:ext>
                  </a:extLst>
                </a:gridCol>
              </a:tblGrid>
              <a:tr h="539153">
                <a:tc>
                  <a:txBody>
                    <a:bodyPr/>
                    <a:lstStyle/>
                    <a:p>
                      <a:pPr algn="ctr"/>
                      <a:r>
                        <a:rPr lang="en-US" sz="2200" dirty="0">
                          <a:solidFill>
                            <a:schemeClr val="bg1"/>
                          </a:solidFill>
                        </a:rPr>
                        <a:t>.56</a:t>
                      </a:r>
                    </a:p>
                  </a:txBody>
                  <a:tcPr marL="101600" marR="101600" marT="50800" marB="50800"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rgbClr val="F2F2F2"/>
                    </a:solidFill>
                  </a:tcPr>
                </a:tc>
                <a:tc>
                  <a:txBody>
                    <a:bodyPr/>
                    <a:lstStyle/>
                    <a:p>
                      <a:pPr algn="ctr"/>
                      <a:endParaRPr lang="en-US" sz="2200">
                        <a:solidFill>
                          <a:schemeClr val="tx1"/>
                        </a:solidFill>
                      </a:endParaRPr>
                    </a:p>
                  </a:txBody>
                  <a:tcPr marL="101600" marR="101600" marT="50800" marB="508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539153">
                <a:tc>
                  <a:txBody>
                    <a:bodyPr/>
                    <a:lstStyle/>
                    <a:p>
                      <a:pPr algn="ctr"/>
                      <a:endParaRPr lang="en-US" sz="2200">
                        <a:solidFill>
                          <a:schemeClr val="tx1"/>
                        </a:solidFill>
                      </a:endParaRP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tx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tx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539153">
                <a:tc>
                  <a:txBody>
                    <a:bodyPr/>
                    <a:lstStyle/>
                    <a:p>
                      <a:pPr algn="ctr"/>
                      <a:endParaRPr lang="en-US" sz="2200">
                        <a:solidFill>
                          <a:schemeClr val="tx1"/>
                        </a:solidFill>
                      </a:endParaRP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539153">
                <a:tc>
                  <a:txBody>
                    <a:bodyPr/>
                    <a:lstStyle/>
                    <a:p>
                      <a:pPr algn="ctr"/>
                      <a:endParaRPr lang="en-US" sz="2200">
                        <a:solidFill>
                          <a:schemeClr val="tx1"/>
                        </a:solidFill>
                      </a:endParaRP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2200" dirty="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8351932" y="1808408"/>
            <a:ext cx="2594707" cy="10160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a:ln>
                  <a:noFill/>
                </a:ln>
                <a:solidFill>
                  <a:srgbClr val="FFFFFF"/>
                </a:solidFill>
                <a:effectLst/>
                <a:uLnTx/>
                <a:uFillTx/>
                <a:latin typeface="Trebuchet MS"/>
                <a:ea typeface="+mn-ea"/>
                <a:cs typeface="+mn-cs"/>
              </a:rPr>
              <a:t>Convolved Image</a:t>
            </a:r>
          </a:p>
        </p:txBody>
      </p:sp>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nvGraphicFramePr>
        <p:xfrm>
          <a:off x="3721124" y="3077598"/>
          <a:ext cx="1875090" cy="155729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25030">
                  <a:extLst>
                    <a:ext uri="{9D8B030D-6E8A-4147-A177-3AD203B41FA5}">
                      <a16:colId xmlns:a16="http://schemas.microsoft.com/office/drawing/2014/main" val="3363110549"/>
                    </a:ext>
                  </a:extLst>
                </a:gridCol>
                <a:gridCol w="625030">
                  <a:extLst>
                    <a:ext uri="{9D8B030D-6E8A-4147-A177-3AD203B41FA5}">
                      <a16:colId xmlns:a16="http://schemas.microsoft.com/office/drawing/2014/main" val="2773334811"/>
                    </a:ext>
                  </a:extLst>
                </a:gridCol>
                <a:gridCol w="625030">
                  <a:extLst>
                    <a:ext uri="{9D8B030D-6E8A-4147-A177-3AD203B41FA5}">
                      <a16:colId xmlns:a16="http://schemas.microsoft.com/office/drawing/2014/main" val="3954811565"/>
                    </a:ext>
                  </a:extLst>
                </a:gridCol>
              </a:tblGrid>
              <a:tr h="491946">
                <a:tc>
                  <a:txBody>
                    <a:bodyPr/>
                    <a:lstStyle/>
                    <a:p>
                      <a:pPr algn="ctr"/>
                      <a:r>
                        <a:rPr lang="en-US" sz="2200" b="0" dirty="0">
                          <a:solidFill>
                            <a:schemeClr val="bg1"/>
                          </a:solidFill>
                        </a:rPr>
                        <a:t>.06</a:t>
                      </a:r>
                    </a:p>
                  </a:txBody>
                  <a:tcPr marL="101600" marR="101600" marT="50800" marB="508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a:solidFill>
                            <a:schemeClr val="bg1"/>
                          </a:solidFill>
                        </a:rPr>
                        <a:t>.06</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532676">
                <a:tc>
                  <a:txBody>
                    <a:bodyPr/>
                    <a:lstStyle/>
                    <a:p>
                      <a:pPr algn="ctr"/>
                      <a:r>
                        <a:rPr lang="en-US" sz="2200">
                          <a:solidFill>
                            <a:schemeClr val="tx1"/>
                          </a:solidFill>
                        </a:rPr>
                        <a:t>0</a:t>
                      </a:r>
                    </a:p>
                  </a:txBody>
                  <a:tcPr marL="101600" marR="101600" marT="50800" marB="508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dirty="0">
                          <a:solidFill>
                            <a:schemeClr val="bg1"/>
                          </a:solidFill>
                        </a:rPr>
                        <a:t>.25</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dirty="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532676">
                <a:tc>
                  <a:txBody>
                    <a:bodyPr/>
                    <a:lstStyle/>
                    <a:p>
                      <a:pPr algn="ctr"/>
                      <a:r>
                        <a:rPr lang="en-US" sz="2200">
                          <a:solidFill>
                            <a:schemeClr val="tx1"/>
                          </a:solidFill>
                        </a:rPr>
                        <a:t>0</a:t>
                      </a:r>
                    </a:p>
                  </a:txBody>
                  <a:tcPr marL="101600" marR="101600" marT="50800" marB="508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bg1"/>
                    </a:solidFill>
                  </a:tcPr>
                </a:tc>
                <a:tc>
                  <a:txBody>
                    <a:bodyPr/>
                    <a:lstStyle/>
                    <a:p>
                      <a:pPr algn="ctr"/>
                      <a:r>
                        <a:rPr lang="en-US" sz="2200">
                          <a:solidFill>
                            <a:schemeClr val="bg1"/>
                          </a:solidFill>
                        </a:rPr>
                        <a:t>.13</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algn="ctr"/>
                      <a:r>
                        <a:rPr lang="en-US" sz="2200" dirty="0">
                          <a:solidFill>
                            <a:schemeClr val="bg1"/>
                          </a:solidFill>
                        </a:rPr>
                        <a:t>.06</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cxnSp>
        <p:nvCxnSpPr>
          <p:cNvPr id="28" name="Straight Arrow Connector 27">
            <a:extLst>
              <a:ext uri="{FF2B5EF4-FFF2-40B4-BE49-F238E27FC236}">
                <a16:creationId xmlns:a16="http://schemas.microsoft.com/office/drawing/2014/main" id="{B0ED838D-FED4-4DB1-A875-160B543AE7D0}"/>
              </a:ext>
            </a:extLst>
          </p:cNvPr>
          <p:cNvCxnSpPr>
            <a:cxnSpLocks/>
            <a:stCxn id="4" idx="0"/>
          </p:cNvCxnSpPr>
          <p:nvPr/>
        </p:nvCxnSpPr>
        <p:spPr>
          <a:xfrm>
            <a:off x="5629930" y="3044735"/>
            <a:ext cx="2722003" cy="231377"/>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AFC1234-0036-4769-A388-6FA4BDC18CFD}"/>
              </a:ext>
            </a:extLst>
          </p:cNvPr>
          <p:cNvCxnSpPr>
            <a:cxnSpLocks/>
          </p:cNvCxnSpPr>
          <p:nvPr/>
        </p:nvCxnSpPr>
        <p:spPr>
          <a:xfrm flipV="1">
            <a:off x="5629930" y="3759693"/>
            <a:ext cx="2722003" cy="875203"/>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D29269-DF1B-4F8C-B1B3-8AFE8A51A33A}"/>
              </a:ext>
            </a:extLst>
          </p:cNvPr>
          <p:cNvSpPr txBox="1"/>
          <p:nvPr/>
        </p:nvSpPr>
        <p:spPr>
          <a:xfrm>
            <a:off x="6148103" y="4595509"/>
            <a:ext cx="1370900" cy="369332"/>
          </a:xfrm>
          <a:prstGeom prst="rect">
            <a:avLst/>
          </a:prstGeom>
          <a:solidFill>
            <a:schemeClr val="accent5"/>
          </a:solidFill>
          <a:ln w="28575">
            <a:solidFill>
              <a:schemeClr val="bg1"/>
            </a:solidFill>
          </a:ln>
        </p:spPr>
        <p:style>
          <a:lnRef idx="3">
            <a:schemeClr val="lt1"/>
          </a:lnRef>
          <a:fillRef idx="1">
            <a:schemeClr val="accent3"/>
          </a:fillRef>
          <a:effectRef idx="1">
            <a:schemeClr val="accent3"/>
          </a:effectRef>
          <a:fontRef idx="minor">
            <a:schemeClr val="lt1"/>
          </a:fontRef>
        </p:style>
        <p:txBody>
          <a:bodyPr wrap="squar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a:ea typeface="+mn-ea"/>
                <a:cs typeface="+mn-cs"/>
              </a:rPr>
              <a:t>Total</a:t>
            </a:r>
          </a:p>
        </p:txBody>
      </p:sp>
    </p:spTree>
    <p:extLst>
      <p:ext uri="{BB962C8B-B14F-4D97-AF65-F5344CB8AC3E}">
        <p14:creationId xmlns:p14="http://schemas.microsoft.com/office/powerpoint/2010/main" val="3228396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74167" y="711376"/>
            <a:ext cx="11084560" cy="656590"/>
          </a:xfrm>
        </p:spPr>
        <p:txBody>
          <a:bodyPr/>
          <a:lstStyle/>
          <a:p>
            <a:r>
              <a:rPr lang="en-US"/>
              <a:t>Kernels and Convolution</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1032836" y="4018946"/>
          <a:ext cx="1875090" cy="1320801"/>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25030">
                  <a:extLst>
                    <a:ext uri="{9D8B030D-6E8A-4147-A177-3AD203B41FA5}">
                      <a16:colId xmlns:a16="http://schemas.microsoft.com/office/drawing/2014/main" val="3363110549"/>
                    </a:ext>
                  </a:extLst>
                </a:gridCol>
                <a:gridCol w="625030">
                  <a:extLst>
                    <a:ext uri="{9D8B030D-6E8A-4147-A177-3AD203B41FA5}">
                      <a16:colId xmlns:a16="http://schemas.microsoft.com/office/drawing/2014/main" val="2773334811"/>
                    </a:ext>
                  </a:extLst>
                </a:gridCol>
                <a:gridCol w="625030">
                  <a:extLst>
                    <a:ext uri="{9D8B030D-6E8A-4147-A177-3AD203B41FA5}">
                      <a16:colId xmlns:a16="http://schemas.microsoft.com/office/drawing/2014/main" val="3954811565"/>
                    </a:ext>
                  </a:extLst>
                </a:gridCol>
              </a:tblGrid>
              <a:tr h="440267">
                <a:tc>
                  <a:txBody>
                    <a:bodyPr/>
                    <a:lstStyle/>
                    <a:p>
                      <a:pPr algn="ctr"/>
                      <a:r>
                        <a:rPr lang="en-US" sz="2200" b="0">
                          <a:solidFill>
                            <a:schemeClr val="bg1"/>
                          </a:solidFill>
                        </a:rPr>
                        <a:t>.06</a:t>
                      </a: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.13</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.06</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40267">
                <a:tc>
                  <a:txBody>
                    <a:bodyPr/>
                    <a:lstStyle/>
                    <a:p>
                      <a:pPr algn="ctr"/>
                      <a:r>
                        <a:rPr lang="en-US" sz="2200">
                          <a:solidFill>
                            <a:schemeClr val="bg1"/>
                          </a:solidFill>
                        </a:rPr>
                        <a:t>.13</a:t>
                      </a: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.25</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.13</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440267">
                <a:tc>
                  <a:txBody>
                    <a:bodyPr/>
                    <a:lstStyle/>
                    <a:p>
                      <a:pPr algn="ctr"/>
                      <a:r>
                        <a:rPr lang="en-US" sz="2200">
                          <a:solidFill>
                            <a:schemeClr val="bg1"/>
                          </a:solidFill>
                        </a:rPr>
                        <a:t>.06</a:t>
                      </a: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.13</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.06</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683899" y="1808408"/>
            <a:ext cx="3892060" cy="10160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a:ln>
                  <a:noFill/>
                </a:ln>
                <a:solidFill>
                  <a:srgbClr val="FFFFFF"/>
                </a:solidFill>
                <a:effectLst/>
                <a:uLnTx/>
                <a:uFillTx/>
                <a:latin typeface="Trebuchet MS"/>
                <a:ea typeface="+mn-ea"/>
                <a:cs typeface="+mn-cs"/>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1032836" y="1808408"/>
            <a:ext cx="1875090" cy="10160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Trebuchet MS"/>
                <a:ea typeface="+mn-ea"/>
                <a:cs typeface="+mn-cs"/>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3106684" y="4354449"/>
                <a:ext cx="447238" cy="6154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444"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3556"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3106684" y="4354449"/>
                <a:ext cx="447238" cy="615490"/>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805767" y="4446782"/>
                <a:ext cx="418383" cy="4308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111"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556"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805767" y="4446782"/>
                <a:ext cx="418383" cy="430824"/>
              </a:xfrm>
              <a:prstGeom prst="rect">
                <a:avLst/>
              </a:prstGeom>
              <a:blipFill>
                <a:blip r:embed="rId4"/>
                <a:stretch>
                  <a:fillRect/>
                </a:stretch>
              </a:blipFill>
              <a:ln w="6350">
                <a:no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D8B19572-09C3-467C-BD54-9002142CF8B4}"/>
              </a:ext>
            </a:extLst>
          </p:cNvPr>
          <p:cNvSpPr/>
          <p:nvPr/>
        </p:nvSpPr>
        <p:spPr>
          <a:xfrm>
            <a:off x="8351932" y="1808408"/>
            <a:ext cx="2594707" cy="10160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a:ln>
                  <a:noFill/>
                </a:ln>
                <a:solidFill>
                  <a:srgbClr val="FFFFFF"/>
                </a:solidFill>
                <a:effectLst/>
                <a:uLnTx/>
                <a:uFillTx/>
                <a:latin typeface="Trebuchet MS"/>
                <a:ea typeface="+mn-ea"/>
                <a:cs typeface="+mn-cs"/>
              </a:rPr>
              <a:t>Convolved Image</a:t>
            </a:r>
          </a:p>
        </p:txBody>
      </p:sp>
      <p:graphicFrame>
        <p:nvGraphicFramePr>
          <p:cNvPr id="5" name="Table 12">
            <a:extLst>
              <a:ext uri="{FF2B5EF4-FFF2-40B4-BE49-F238E27FC236}">
                <a16:creationId xmlns:a16="http://schemas.microsoft.com/office/drawing/2014/main" id="{E4F673EE-C251-454D-BBD2-5517798704AC}"/>
              </a:ext>
            </a:extLst>
          </p:cNvPr>
          <p:cNvGraphicFramePr>
            <a:graphicFrameLocks noGrp="1"/>
          </p:cNvGraphicFramePr>
          <p:nvPr/>
        </p:nvGraphicFramePr>
        <p:xfrm>
          <a:off x="8351932" y="3276111"/>
          <a:ext cx="2594708" cy="215661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48677">
                  <a:extLst>
                    <a:ext uri="{9D8B030D-6E8A-4147-A177-3AD203B41FA5}">
                      <a16:colId xmlns:a16="http://schemas.microsoft.com/office/drawing/2014/main" val="1559549635"/>
                    </a:ext>
                  </a:extLst>
                </a:gridCol>
                <a:gridCol w="648677">
                  <a:extLst>
                    <a:ext uri="{9D8B030D-6E8A-4147-A177-3AD203B41FA5}">
                      <a16:colId xmlns:a16="http://schemas.microsoft.com/office/drawing/2014/main" val="722485242"/>
                    </a:ext>
                  </a:extLst>
                </a:gridCol>
                <a:gridCol w="648677">
                  <a:extLst>
                    <a:ext uri="{9D8B030D-6E8A-4147-A177-3AD203B41FA5}">
                      <a16:colId xmlns:a16="http://schemas.microsoft.com/office/drawing/2014/main" val="1938600863"/>
                    </a:ext>
                  </a:extLst>
                </a:gridCol>
                <a:gridCol w="648677">
                  <a:extLst>
                    <a:ext uri="{9D8B030D-6E8A-4147-A177-3AD203B41FA5}">
                      <a16:colId xmlns:a16="http://schemas.microsoft.com/office/drawing/2014/main" val="2110764589"/>
                    </a:ext>
                  </a:extLst>
                </a:gridCol>
              </a:tblGrid>
              <a:tr h="539153">
                <a:tc>
                  <a:txBody>
                    <a:bodyPr/>
                    <a:lstStyle/>
                    <a:p>
                      <a:pPr algn="ctr"/>
                      <a:r>
                        <a:rPr lang="en-US" sz="2200" b="0">
                          <a:solidFill>
                            <a:schemeClr val="bg1"/>
                          </a:solidFill>
                        </a:rPr>
                        <a:t>.56</a:t>
                      </a:r>
                    </a:p>
                  </a:txBody>
                  <a:tcPr marL="101600" marR="101600" marT="50800" marB="50800" anchor="ctr">
                    <a:lnL w="12700" cap="flat" cmpd="sng" algn="ctr">
                      <a:solidFill>
                        <a:schemeClr val="bg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b="1" dirty="0">
                          <a:solidFill>
                            <a:schemeClr val="bg1"/>
                          </a:solidFill>
                        </a:rPr>
                        <a:t>.57</a:t>
                      </a:r>
                    </a:p>
                  </a:txBody>
                  <a:tcPr marL="101600" marR="101600" marT="50800" marB="50800"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539153">
                <a:tc>
                  <a:txBody>
                    <a:bodyPr/>
                    <a:lstStyle/>
                    <a:p>
                      <a:pPr algn="ctr"/>
                      <a:endParaRPr lang="en-US" sz="2200">
                        <a:solidFill>
                          <a:schemeClr val="tx1"/>
                        </a:solidFill>
                      </a:endParaRP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tx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tx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539153">
                <a:tc>
                  <a:txBody>
                    <a:bodyPr/>
                    <a:lstStyle/>
                    <a:p>
                      <a:pPr algn="ctr"/>
                      <a:endParaRPr lang="en-US" sz="2200">
                        <a:solidFill>
                          <a:schemeClr val="tx1"/>
                        </a:solidFill>
                      </a:endParaRP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539153">
                <a:tc>
                  <a:txBody>
                    <a:bodyPr/>
                    <a:lstStyle/>
                    <a:p>
                      <a:pPr algn="ctr"/>
                      <a:endParaRPr lang="en-US" sz="2200">
                        <a:solidFill>
                          <a:schemeClr val="tx1"/>
                        </a:solidFill>
                      </a:endParaRP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220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2200" dirty="0">
                        <a:solidFill>
                          <a:schemeClr val="bg1"/>
                        </a:solidFill>
                      </a:endParaRP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graphicFrame>
        <p:nvGraphicFramePr>
          <p:cNvPr id="6" name="Table 12">
            <a:extLst>
              <a:ext uri="{FF2B5EF4-FFF2-40B4-BE49-F238E27FC236}">
                <a16:creationId xmlns:a16="http://schemas.microsoft.com/office/drawing/2014/main" id="{481F709D-FE99-4286-BEE3-1FFF7B55DC9F}"/>
              </a:ext>
            </a:extLst>
          </p:cNvPr>
          <p:cNvGraphicFramePr>
            <a:graphicFrameLocks noGrp="1"/>
          </p:cNvGraphicFramePr>
          <p:nvPr/>
        </p:nvGraphicFramePr>
        <p:xfrm>
          <a:off x="3683899" y="3044734"/>
          <a:ext cx="3892062" cy="323491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48677">
                  <a:extLst>
                    <a:ext uri="{9D8B030D-6E8A-4147-A177-3AD203B41FA5}">
                      <a16:colId xmlns:a16="http://schemas.microsoft.com/office/drawing/2014/main" val="1559549635"/>
                    </a:ext>
                  </a:extLst>
                </a:gridCol>
                <a:gridCol w="648677">
                  <a:extLst>
                    <a:ext uri="{9D8B030D-6E8A-4147-A177-3AD203B41FA5}">
                      <a16:colId xmlns:a16="http://schemas.microsoft.com/office/drawing/2014/main" val="722485242"/>
                    </a:ext>
                  </a:extLst>
                </a:gridCol>
                <a:gridCol w="648677">
                  <a:extLst>
                    <a:ext uri="{9D8B030D-6E8A-4147-A177-3AD203B41FA5}">
                      <a16:colId xmlns:a16="http://schemas.microsoft.com/office/drawing/2014/main" val="1938600863"/>
                    </a:ext>
                  </a:extLst>
                </a:gridCol>
                <a:gridCol w="648677">
                  <a:extLst>
                    <a:ext uri="{9D8B030D-6E8A-4147-A177-3AD203B41FA5}">
                      <a16:colId xmlns:a16="http://schemas.microsoft.com/office/drawing/2014/main" val="2110764589"/>
                    </a:ext>
                  </a:extLst>
                </a:gridCol>
                <a:gridCol w="648677">
                  <a:extLst>
                    <a:ext uri="{9D8B030D-6E8A-4147-A177-3AD203B41FA5}">
                      <a16:colId xmlns:a16="http://schemas.microsoft.com/office/drawing/2014/main" val="3106461485"/>
                    </a:ext>
                  </a:extLst>
                </a:gridCol>
                <a:gridCol w="648677">
                  <a:extLst>
                    <a:ext uri="{9D8B030D-6E8A-4147-A177-3AD203B41FA5}">
                      <a16:colId xmlns:a16="http://schemas.microsoft.com/office/drawing/2014/main" val="638186255"/>
                    </a:ext>
                  </a:extLst>
                </a:gridCol>
              </a:tblGrid>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nvGraphicFramePr>
        <p:xfrm>
          <a:off x="4368514" y="3070123"/>
          <a:ext cx="1875090" cy="155729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25030">
                  <a:extLst>
                    <a:ext uri="{9D8B030D-6E8A-4147-A177-3AD203B41FA5}">
                      <a16:colId xmlns:a16="http://schemas.microsoft.com/office/drawing/2014/main" val="3363110549"/>
                    </a:ext>
                  </a:extLst>
                </a:gridCol>
                <a:gridCol w="625030">
                  <a:extLst>
                    <a:ext uri="{9D8B030D-6E8A-4147-A177-3AD203B41FA5}">
                      <a16:colId xmlns:a16="http://schemas.microsoft.com/office/drawing/2014/main" val="2773334811"/>
                    </a:ext>
                  </a:extLst>
                </a:gridCol>
                <a:gridCol w="625030">
                  <a:extLst>
                    <a:ext uri="{9D8B030D-6E8A-4147-A177-3AD203B41FA5}">
                      <a16:colId xmlns:a16="http://schemas.microsoft.com/office/drawing/2014/main" val="3954811565"/>
                    </a:ext>
                  </a:extLst>
                </a:gridCol>
              </a:tblGrid>
              <a:tr h="491946">
                <a:tc>
                  <a:txBody>
                    <a:bodyPr/>
                    <a:lstStyle/>
                    <a:p>
                      <a:pPr algn="ctr"/>
                      <a:r>
                        <a:rPr lang="en-US" sz="2200" b="0">
                          <a:solidFill>
                            <a:schemeClr val="tx1"/>
                          </a:solidFill>
                        </a:rPr>
                        <a:t>0</a:t>
                      </a:r>
                    </a:p>
                  </a:txBody>
                  <a:tcPr marL="101600" marR="101600" marT="50800" marB="508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a:solidFill>
                            <a:schemeClr val="bg1"/>
                          </a:solidFill>
                        </a:rPr>
                        <a:t>.13</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dirty="0">
                          <a:solidFill>
                            <a:schemeClr val="bg1"/>
                          </a:solidFill>
                        </a:rPr>
                        <a:t>.06</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532676">
                <a:tc>
                  <a:txBody>
                    <a:bodyPr/>
                    <a:lstStyle/>
                    <a:p>
                      <a:pPr algn="ctr"/>
                      <a:r>
                        <a:rPr lang="en-US" sz="2200">
                          <a:solidFill>
                            <a:schemeClr val="bg1"/>
                          </a:solidFill>
                        </a:rPr>
                        <a:t>.13</a:t>
                      </a:r>
                    </a:p>
                  </a:txBody>
                  <a:tcPr marL="101600" marR="101600" marT="50800" marB="508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532676">
                <a:tc>
                  <a:txBody>
                    <a:bodyPr/>
                    <a:lstStyle/>
                    <a:p>
                      <a:pPr algn="ctr"/>
                      <a:r>
                        <a:rPr lang="en-US" sz="2200">
                          <a:solidFill>
                            <a:schemeClr val="bg1"/>
                          </a:solidFill>
                        </a:rPr>
                        <a:t>.06</a:t>
                      </a:r>
                    </a:p>
                  </a:txBody>
                  <a:tcPr marL="101600" marR="101600" marT="50800" marB="508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.13</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algn="ctr"/>
                      <a:r>
                        <a:rPr lang="en-US" sz="2200" dirty="0">
                          <a:solidFill>
                            <a:schemeClr val="bg1"/>
                          </a:solidFill>
                        </a:rPr>
                        <a:t>.06</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3676182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74167" y="711376"/>
            <a:ext cx="11084560" cy="656590"/>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683899" y="3044734"/>
          <a:ext cx="3892062" cy="323491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48677">
                  <a:extLst>
                    <a:ext uri="{9D8B030D-6E8A-4147-A177-3AD203B41FA5}">
                      <a16:colId xmlns:a16="http://schemas.microsoft.com/office/drawing/2014/main" val="1559549635"/>
                    </a:ext>
                  </a:extLst>
                </a:gridCol>
                <a:gridCol w="648677">
                  <a:extLst>
                    <a:ext uri="{9D8B030D-6E8A-4147-A177-3AD203B41FA5}">
                      <a16:colId xmlns:a16="http://schemas.microsoft.com/office/drawing/2014/main" val="722485242"/>
                    </a:ext>
                  </a:extLst>
                </a:gridCol>
                <a:gridCol w="648677">
                  <a:extLst>
                    <a:ext uri="{9D8B030D-6E8A-4147-A177-3AD203B41FA5}">
                      <a16:colId xmlns:a16="http://schemas.microsoft.com/office/drawing/2014/main" val="1938600863"/>
                    </a:ext>
                  </a:extLst>
                </a:gridCol>
                <a:gridCol w="648677">
                  <a:extLst>
                    <a:ext uri="{9D8B030D-6E8A-4147-A177-3AD203B41FA5}">
                      <a16:colId xmlns:a16="http://schemas.microsoft.com/office/drawing/2014/main" val="2110764589"/>
                    </a:ext>
                  </a:extLst>
                </a:gridCol>
                <a:gridCol w="648677">
                  <a:extLst>
                    <a:ext uri="{9D8B030D-6E8A-4147-A177-3AD203B41FA5}">
                      <a16:colId xmlns:a16="http://schemas.microsoft.com/office/drawing/2014/main" val="3106461485"/>
                    </a:ext>
                  </a:extLst>
                </a:gridCol>
                <a:gridCol w="648677">
                  <a:extLst>
                    <a:ext uri="{9D8B030D-6E8A-4147-A177-3AD203B41FA5}">
                      <a16:colId xmlns:a16="http://schemas.microsoft.com/office/drawing/2014/main" val="638186255"/>
                    </a:ext>
                  </a:extLst>
                </a:gridCol>
              </a:tblGrid>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1032836" y="4018946"/>
          <a:ext cx="1875090" cy="1320801"/>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25030">
                  <a:extLst>
                    <a:ext uri="{9D8B030D-6E8A-4147-A177-3AD203B41FA5}">
                      <a16:colId xmlns:a16="http://schemas.microsoft.com/office/drawing/2014/main" val="3363110549"/>
                    </a:ext>
                  </a:extLst>
                </a:gridCol>
                <a:gridCol w="625030">
                  <a:extLst>
                    <a:ext uri="{9D8B030D-6E8A-4147-A177-3AD203B41FA5}">
                      <a16:colId xmlns:a16="http://schemas.microsoft.com/office/drawing/2014/main" val="2773334811"/>
                    </a:ext>
                  </a:extLst>
                </a:gridCol>
                <a:gridCol w="625030">
                  <a:extLst>
                    <a:ext uri="{9D8B030D-6E8A-4147-A177-3AD203B41FA5}">
                      <a16:colId xmlns:a16="http://schemas.microsoft.com/office/drawing/2014/main" val="3954811565"/>
                    </a:ext>
                  </a:extLst>
                </a:gridCol>
              </a:tblGrid>
              <a:tr h="440267">
                <a:tc>
                  <a:txBody>
                    <a:bodyPr/>
                    <a:lstStyle/>
                    <a:p>
                      <a:pPr algn="ctr"/>
                      <a:r>
                        <a:rPr lang="en-US" sz="2200" b="0">
                          <a:solidFill>
                            <a:schemeClr val="bg1"/>
                          </a:solidFill>
                        </a:rPr>
                        <a:t>.06</a:t>
                      </a: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.13</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.06</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40267">
                <a:tc>
                  <a:txBody>
                    <a:bodyPr/>
                    <a:lstStyle/>
                    <a:p>
                      <a:pPr algn="ctr"/>
                      <a:r>
                        <a:rPr lang="en-US" sz="2200">
                          <a:solidFill>
                            <a:schemeClr val="bg1"/>
                          </a:solidFill>
                        </a:rPr>
                        <a:t>.13</a:t>
                      </a: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.25</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.13</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440267">
                <a:tc>
                  <a:txBody>
                    <a:bodyPr/>
                    <a:lstStyle/>
                    <a:p>
                      <a:pPr algn="ctr"/>
                      <a:r>
                        <a:rPr lang="en-US" sz="2200">
                          <a:solidFill>
                            <a:schemeClr val="bg1"/>
                          </a:solidFill>
                        </a:rPr>
                        <a:t>.06</a:t>
                      </a: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.13</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.06</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683899" y="1808408"/>
            <a:ext cx="3892060" cy="10160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a:ln>
                  <a:noFill/>
                </a:ln>
                <a:solidFill>
                  <a:srgbClr val="FFFFFF"/>
                </a:solidFill>
                <a:effectLst/>
                <a:uLnTx/>
                <a:uFillTx/>
                <a:latin typeface="Trebuchet MS"/>
                <a:ea typeface="+mn-ea"/>
                <a:cs typeface="+mn-cs"/>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1032836" y="1808408"/>
            <a:ext cx="1875090" cy="10160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Trebuchet MS"/>
                <a:ea typeface="+mn-ea"/>
                <a:cs typeface="+mn-cs"/>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3106684" y="4354449"/>
                <a:ext cx="447238" cy="6154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444"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3556"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3106684" y="4354449"/>
                <a:ext cx="447238" cy="615490"/>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805767" y="4446782"/>
                <a:ext cx="418383" cy="4308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111"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556"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805767" y="4446782"/>
                <a:ext cx="418383" cy="430824"/>
              </a:xfrm>
              <a:prstGeom prst="rect">
                <a:avLst/>
              </a:prstGeom>
              <a:blipFill>
                <a:blip r:embed="rId4"/>
                <a:stretch>
                  <a:fillRect/>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nvGraphicFramePr>
        <p:xfrm>
          <a:off x="8351932" y="3276111"/>
          <a:ext cx="2594708" cy="215661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48677">
                  <a:extLst>
                    <a:ext uri="{9D8B030D-6E8A-4147-A177-3AD203B41FA5}">
                      <a16:colId xmlns:a16="http://schemas.microsoft.com/office/drawing/2014/main" val="1559549635"/>
                    </a:ext>
                  </a:extLst>
                </a:gridCol>
                <a:gridCol w="648677">
                  <a:extLst>
                    <a:ext uri="{9D8B030D-6E8A-4147-A177-3AD203B41FA5}">
                      <a16:colId xmlns:a16="http://schemas.microsoft.com/office/drawing/2014/main" val="722485242"/>
                    </a:ext>
                  </a:extLst>
                </a:gridCol>
                <a:gridCol w="648677">
                  <a:extLst>
                    <a:ext uri="{9D8B030D-6E8A-4147-A177-3AD203B41FA5}">
                      <a16:colId xmlns:a16="http://schemas.microsoft.com/office/drawing/2014/main" val="1938600863"/>
                    </a:ext>
                  </a:extLst>
                </a:gridCol>
                <a:gridCol w="648677">
                  <a:extLst>
                    <a:ext uri="{9D8B030D-6E8A-4147-A177-3AD203B41FA5}">
                      <a16:colId xmlns:a16="http://schemas.microsoft.com/office/drawing/2014/main" val="2110764589"/>
                    </a:ext>
                  </a:extLst>
                </a:gridCol>
              </a:tblGrid>
              <a:tr h="539153">
                <a:tc>
                  <a:txBody>
                    <a:bodyPr/>
                    <a:lstStyle/>
                    <a:p>
                      <a:pPr algn="ctr"/>
                      <a:r>
                        <a:rPr lang="en-US" sz="2200" b="0">
                          <a:solidFill>
                            <a:schemeClr val="bg1"/>
                          </a:solidFill>
                        </a:rPr>
                        <a:t>.56</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b="0">
                          <a:solidFill>
                            <a:schemeClr val="bg1"/>
                          </a:solidFill>
                        </a:rPr>
                        <a:t>.57</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b="0">
                          <a:solidFill>
                            <a:schemeClr val="bg1"/>
                          </a:solidFill>
                        </a:rPr>
                        <a:t>.57</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b="0">
                          <a:solidFill>
                            <a:schemeClr val="bg1"/>
                          </a:solidFill>
                        </a:rPr>
                        <a:t>.56</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539153">
                <a:tc>
                  <a:txBody>
                    <a:bodyPr/>
                    <a:lstStyle/>
                    <a:p>
                      <a:pPr algn="ctr"/>
                      <a:r>
                        <a:rPr lang="en-US" sz="2200" b="0">
                          <a:solidFill>
                            <a:schemeClr val="bg1"/>
                          </a:solidFill>
                        </a:rPr>
                        <a:t>.7</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b="0">
                          <a:solidFill>
                            <a:schemeClr val="bg1"/>
                          </a:solidFill>
                        </a:rPr>
                        <a:t>.82</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b="0">
                          <a:solidFill>
                            <a:schemeClr val="bg1"/>
                          </a:solidFill>
                        </a:rPr>
                        <a:t>.82</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b="0">
                          <a:solidFill>
                            <a:schemeClr val="bg1"/>
                          </a:solidFill>
                        </a:rPr>
                        <a:t>.7</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539153">
                <a:tc>
                  <a:txBody>
                    <a:bodyPr/>
                    <a:lstStyle/>
                    <a:p>
                      <a:pPr algn="ctr"/>
                      <a:r>
                        <a:rPr lang="en-US" sz="2200" b="0">
                          <a:solidFill>
                            <a:schemeClr val="bg1"/>
                          </a:solidFill>
                        </a:rPr>
                        <a:t>.69</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b="0">
                          <a:solidFill>
                            <a:schemeClr val="bg1"/>
                          </a:solidFill>
                        </a:rPr>
                        <a:t>.95</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b="0">
                          <a:solidFill>
                            <a:schemeClr val="bg1"/>
                          </a:solidFill>
                        </a:rPr>
                        <a:t>.95</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b="0">
                          <a:solidFill>
                            <a:schemeClr val="bg1"/>
                          </a:solidFill>
                        </a:rPr>
                        <a:t>.69</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539153">
                <a:tc>
                  <a:txBody>
                    <a:bodyPr/>
                    <a:lstStyle/>
                    <a:p>
                      <a:pPr algn="ctr"/>
                      <a:r>
                        <a:rPr lang="en-US" sz="2200" b="0">
                          <a:solidFill>
                            <a:schemeClr val="bg1"/>
                          </a:solidFill>
                        </a:rPr>
                        <a:t>.64</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2200" b="0">
                          <a:solidFill>
                            <a:schemeClr val="bg1"/>
                          </a:solidFill>
                        </a:rPr>
                        <a:t>.69</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2200" b="0">
                          <a:solidFill>
                            <a:schemeClr val="bg1"/>
                          </a:solidFill>
                        </a:rPr>
                        <a:t>.69</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2200" b="0">
                          <a:solidFill>
                            <a:schemeClr val="bg1"/>
                          </a:solidFill>
                        </a:rPr>
                        <a:t>.64</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8351932" y="1808408"/>
            <a:ext cx="2594707" cy="10160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a:ln>
                  <a:noFill/>
                </a:ln>
                <a:solidFill>
                  <a:srgbClr val="FFFFFF"/>
                </a:solidFill>
                <a:effectLst/>
                <a:uLnTx/>
                <a:uFillTx/>
                <a:latin typeface="Trebuchet MS"/>
                <a:ea typeface="+mn-ea"/>
                <a:cs typeface="+mn-cs"/>
              </a:rPr>
              <a:t>Convolved Image</a:t>
            </a:r>
          </a:p>
        </p:txBody>
      </p:sp>
    </p:spTree>
    <p:extLst>
      <p:ext uri="{BB962C8B-B14F-4D97-AF65-F5344CB8AC3E}">
        <p14:creationId xmlns:p14="http://schemas.microsoft.com/office/powerpoint/2010/main" val="1491867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6357430" y="4241348"/>
          <a:ext cx="2265605" cy="2226455"/>
        </p:xfrm>
        <a:graphic>
          <a:graphicData uri="http://schemas.openxmlformats.org/drawingml/2006/table">
            <a:tbl>
              <a:tblPr firstRow="1" bandRow="1"/>
              <a:tblGrid>
                <a:gridCol w="453121">
                  <a:extLst>
                    <a:ext uri="{9D8B030D-6E8A-4147-A177-3AD203B41FA5}">
                      <a16:colId xmlns:a16="http://schemas.microsoft.com/office/drawing/2014/main" val="1197555553"/>
                    </a:ext>
                  </a:extLst>
                </a:gridCol>
                <a:gridCol w="453121">
                  <a:extLst>
                    <a:ext uri="{9D8B030D-6E8A-4147-A177-3AD203B41FA5}">
                      <a16:colId xmlns:a16="http://schemas.microsoft.com/office/drawing/2014/main" val="412169455"/>
                    </a:ext>
                  </a:extLst>
                </a:gridCol>
                <a:gridCol w="453121">
                  <a:extLst>
                    <a:ext uri="{9D8B030D-6E8A-4147-A177-3AD203B41FA5}">
                      <a16:colId xmlns:a16="http://schemas.microsoft.com/office/drawing/2014/main" val="3305053313"/>
                    </a:ext>
                  </a:extLst>
                </a:gridCol>
                <a:gridCol w="453121">
                  <a:extLst>
                    <a:ext uri="{9D8B030D-6E8A-4147-A177-3AD203B41FA5}">
                      <a16:colId xmlns:a16="http://schemas.microsoft.com/office/drawing/2014/main" val="3179948799"/>
                    </a:ext>
                  </a:extLst>
                </a:gridCol>
                <a:gridCol w="453121">
                  <a:extLst>
                    <a:ext uri="{9D8B030D-6E8A-4147-A177-3AD203B41FA5}">
                      <a16:colId xmlns:a16="http://schemas.microsoft.com/office/drawing/2014/main" val="3066281830"/>
                    </a:ext>
                  </a:extLst>
                </a:gridCol>
              </a:tblGrid>
              <a:tr h="445291">
                <a:tc>
                  <a:txBody>
                    <a:bodyPr/>
                    <a:lstStyle/>
                    <a:p>
                      <a:pPr algn="ctr"/>
                      <a:r>
                        <a:rPr lang="en-US" sz="1600" dirty="0"/>
                        <a:t>0</a:t>
                      </a:r>
                    </a:p>
                  </a:txBody>
                  <a:tcPr marL="109798" marR="109798" marT="54898" marB="54898"/>
                </a:tc>
                <a:tc>
                  <a:txBody>
                    <a:bodyPr/>
                    <a:lstStyle/>
                    <a:p>
                      <a:pPr algn="ctr"/>
                      <a:r>
                        <a:rPr lang="en-US" sz="1600" dirty="0"/>
                        <a:t>0</a:t>
                      </a:r>
                    </a:p>
                  </a:txBody>
                  <a:tcPr marL="109798" marR="109798" marT="54898" marB="54898"/>
                </a:tc>
                <a:tc>
                  <a:txBody>
                    <a:bodyPr/>
                    <a:lstStyle/>
                    <a:p>
                      <a:pPr algn="ctr"/>
                      <a:r>
                        <a:rPr lang="en-US" sz="1600" dirty="0"/>
                        <a:t>0</a:t>
                      </a:r>
                    </a:p>
                  </a:txBody>
                  <a:tcPr marL="109798" marR="109798" marT="54898" marB="54898"/>
                </a:tc>
                <a:tc>
                  <a:txBody>
                    <a:bodyPr/>
                    <a:lstStyle/>
                    <a:p>
                      <a:pPr algn="ctr"/>
                      <a:r>
                        <a:rPr lang="en-US" sz="1600" dirty="0"/>
                        <a:t>0</a:t>
                      </a:r>
                    </a:p>
                  </a:txBody>
                  <a:tcPr marL="109798" marR="109798" marT="54898" marB="54898"/>
                </a:tc>
                <a:tc>
                  <a:txBody>
                    <a:bodyPr/>
                    <a:lstStyle/>
                    <a:p>
                      <a:pPr algn="ctr"/>
                      <a:r>
                        <a:rPr lang="en-US" sz="1600" dirty="0"/>
                        <a:t>0</a:t>
                      </a:r>
                    </a:p>
                  </a:txBody>
                  <a:tcPr marL="109798" marR="109798" marT="54898" marB="54898"/>
                </a:tc>
                <a:extLst>
                  <a:ext uri="{0D108BD9-81ED-4DB2-BD59-A6C34878D82A}">
                    <a16:rowId xmlns:a16="http://schemas.microsoft.com/office/drawing/2014/main" val="1470025122"/>
                  </a:ext>
                </a:extLst>
              </a:tr>
              <a:tr h="445291">
                <a:tc>
                  <a:txBody>
                    <a:bodyPr/>
                    <a:lstStyle/>
                    <a:p>
                      <a:pPr algn="ctr"/>
                      <a:r>
                        <a:rPr lang="en-US" sz="1600" dirty="0"/>
                        <a:t>0</a:t>
                      </a:r>
                    </a:p>
                  </a:txBody>
                  <a:tcPr marL="109798" marR="109798" marT="54898" marB="54898"/>
                </a:tc>
                <a:tc>
                  <a:txBody>
                    <a:bodyPr/>
                    <a:lstStyle/>
                    <a:p>
                      <a:pPr algn="ctr"/>
                      <a:r>
                        <a:rPr lang="en-US" sz="1600" dirty="0"/>
                        <a:t>21</a:t>
                      </a:r>
                    </a:p>
                  </a:txBody>
                  <a:tcPr marL="109798" marR="109798" marT="54898" marB="54898">
                    <a:solidFill>
                      <a:schemeClr val="accent1"/>
                    </a:solidFill>
                  </a:tcPr>
                </a:tc>
                <a:tc>
                  <a:txBody>
                    <a:bodyPr/>
                    <a:lstStyle/>
                    <a:p>
                      <a:pPr algn="ctr"/>
                      <a:r>
                        <a:rPr lang="en-US" sz="1600" dirty="0"/>
                        <a:t>19</a:t>
                      </a:r>
                    </a:p>
                  </a:txBody>
                  <a:tcPr marL="109798" marR="109798" marT="54898" marB="54898"/>
                </a:tc>
                <a:tc>
                  <a:txBody>
                    <a:bodyPr/>
                    <a:lstStyle/>
                    <a:p>
                      <a:pPr algn="ctr"/>
                      <a:r>
                        <a:rPr lang="en-US" sz="1800" dirty="0"/>
                        <a:t>17</a:t>
                      </a:r>
                      <a:endParaRPr lang="en-US" sz="1600" dirty="0"/>
                    </a:p>
                  </a:txBody>
                  <a:tcPr marL="109798" marR="109798" marT="54898" marB="54898"/>
                </a:tc>
                <a:tc>
                  <a:txBody>
                    <a:bodyPr/>
                    <a:lstStyle/>
                    <a:p>
                      <a:pPr algn="ctr"/>
                      <a:r>
                        <a:rPr lang="en-US" sz="1600" dirty="0"/>
                        <a:t>0</a:t>
                      </a:r>
                    </a:p>
                  </a:txBody>
                  <a:tcPr marL="109798" marR="109798" marT="54898" marB="54898"/>
                </a:tc>
                <a:extLst>
                  <a:ext uri="{0D108BD9-81ED-4DB2-BD59-A6C34878D82A}">
                    <a16:rowId xmlns:a16="http://schemas.microsoft.com/office/drawing/2014/main" val="916244271"/>
                  </a:ext>
                </a:extLst>
              </a:tr>
              <a:tr h="445291">
                <a:tc>
                  <a:txBody>
                    <a:bodyPr/>
                    <a:lstStyle/>
                    <a:p>
                      <a:pPr algn="ctr"/>
                      <a:r>
                        <a:rPr lang="en-US" sz="1600" dirty="0"/>
                        <a:t>0</a:t>
                      </a:r>
                    </a:p>
                  </a:txBody>
                  <a:tcPr marL="109798" marR="109798" marT="54898" marB="54898"/>
                </a:tc>
                <a:tc>
                  <a:txBody>
                    <a:bodyPr/>
                    <a:lstStyle/>
                    <a:p>
                      <a:pPr algn="ctr"/>
                      <a:r>
                        <a:rPr lang="en-US" sz="1600" dirty="0"/>
                        <a:t>19</a:t>
                      </a:r>
                    </a:p>
                  </a:txBody>
                  <a:tcPr marL="109798" marR="109798" marT="54898" marB="54898">
                    <a:solidFill>
                      <a:schemeClr val="accent6"/>
                    </a:solidFill>
                  </a:tcPr>
                </a:tc>
                <a:tc>
                  <a:txBody>
                    <a:bodyPr/>
                    <a:lstStyle/>
                    <a:p>
                      <a:pPr algn="ctr"/>
                      <a:r>
                        <a:rPr lang="en-US" sz="1600" dirty="0"/>
                        <a:t>17</a:t>
                      </a:r>
                    </a:p>
                  </a:txBody>
                  <a:tcPr marL="109798" marR="109798" marT="54898" marB="54898"/>
                </a:tc>
                <a:tc>
                  <a:txBody>
                    <a:bodyPr/>
                    <a:lstStyle/>
                    <a:p>
                      <a:pPr algn="ctr"/>
                      <a:r>
                        <a:rPr lang="en-US" sz="1600" dirty="0"/>
                        <a:t>15</a:t>
                      </a:r>
                    </a:p>
                  </a:txBody>
                  <a:tcPr marL="109798" marR="109798" marT="54898" marB="54898"/>
                </a:tc>
                <a:tc>
                  <a:txBody>
                    <a:bodyPr/>
                    <a:lstStyle/>
                    <a:p>
                      <a:pPr algn="ctr"/>
                      <a:r>
                        <a:rPr lang="en-US" sz="1600" dirty="0"/>
                        <a:t>0</a:t>
                      </a:r>
                    </a:p>
                  </a:txBody>
                  <a:tcPr marL="109798" marR="109798" marT="54898" marB="54898"/>
                </a:tc>
                <a:extLst>
                  <a:ext uri="{0D108BD9-81ED-4DB2-BD59-A6C34878D82A}">
                    <a16:rowId xmlns:a16="http://schemas.microsoft.com/office/drawing/2014/main" val="4293803180"/>
                  </a:ext>
                </a:extLst>
              </a:tr>
              <a:tr h="445291">
                <a:tc>
                  <a:txBody>
                    <a:bodyPr/>
                    <a:lstStyle/>
                    <a:p>
                      <a:pPr algn="ctr"/>
                      <a:r>
                        <a:rPr lang="en-US" sz="1600" dirty="0"/>
                        <a:t>0</a:t>
                      </a:r>
                    </a:p>
                  </a:txBody>
                  <a:tcPr marL="109798" marR="109798" marT="54898" marB="54898"/>
                </a:tc>
                <a:tc>
                  <a:txBody>
                    <a:bodyPr/>
                    <a:lstStyle/>
                    <a:p>
                      <a:pPr algn="ctr"/>
                      <a:r>
                        <a:rPr lang="en-US" sz="1600" dirty="0"/>
                        <a:t>17</a:t>
                      </a:r>
                    </a:p>
                  </a:txBody>
                  <a:tcPr marL="109798" marR="109798" marT="54898" marB="54898"/>
                </a:tc>
                <a:tc>
                  <a:txBody>
                    <a:bodyPr/>
                    <a:lstStyle/>
                    <a:p>
                      <a:pPr algn="ctr"/>
                      <a:r>
                        <a:rPr lang="en-US" sz="1600" dirty="0"/>
                        <a:t>15</a:t>
                      </a:r>
                    </a:p>
                  </a:txBody>
                  <a:tcPr marL="109798" marR="109798" marT="54898" marB="54898">
                    <a:solidFill>
                      <a:schemeClr val="accent4"/>
                    </a:solidFill>
                  </a:tcPr>
                </a:tc>
                <a:tc>
                  <a:txBody>
                    <a:bodyPr/>
                    <a:lstStyle/>
                    <a:p>
                      <a:pPr algn="ctr"/>
                      <a:r>
                        <a:rPr lang="en-US" sz="1600" dirty="0"/>
                        <a:t>15</a:t>
                      </a:r>
                    </a:p>
                  </a:txBody>
                  <a:tcPr marL="109798" marR="109798" marT="54898" marB="54898"/>
                </a:tc>
                <a:tc>
                  <a:txBody>
                    <a:bodyPr/>
                    <a:lstStyle/>
                    <a:p>
                      <a:pPr algn="ctr"/>
                      <a:r>
                        <a:rPr lang="en-US" sz="1600" dirty="0"/>
                        <a:t>0</a:t>
                      </a:r>
                    </a:p>
                  </a:txBody>
                  <a:tcPr marL="109798" marR="109798" marT="54898" marB="54898"/>
                </a:tc>
                <a:extLst>
                  <a:ext uri="{0D108BD9-81ED-4DB2-BD59-A6C34878D82A}">
                    <a16:rowId xmlns:a16="http://schemas.microsoft.com/office/drawing/2014/main" val="1093743107"/>
                  </a:ext>
                </a:extLst>
              </a:tr>
              <a:tr h="445291">
                <a:tc>
                  <a:txBody>
                    <a:bodyPr/>
                    <a:lstStyle/>
                    <a:p>
                      <a:pPr algn="ctr"/>
                      <a:r>
                        <a:rPr lang="en-US" sz="1600" dirty="0"/>
                        <a:t>0</a:t>
                      </a:r>
                    </a:p>
                  </a:txBody>
                  <a:tcPr marL="109798" marR="109798" marT="54898" marB="54898"/>
                </a:tc>
                <a:tc>
                  <a:txBody>
                    <a:bodyPr/>
                    <a:lstStyle/>
                    <a:p>
                      <a:pPr algn="ctr"/>
                      <a:r>
                        <a:rPr lang="en-US" sz="1600" dirty="0"/>
                        <a:t>0</a:t>
                      </a:r>
                    </a:p>
                  </a:txBody>
                  <a:tcPr marL="109798" marR="109798" marT="54898" marB="54898"/>
                </a:tc>
                <a:tc>
                  <a:txBody>
                    <a:bodyPr/>
                    <a:lstStyle/>
                    <a:p>
                      <a:pPr algn="ctr"/>
                      <a:r>
                        <a:rPr lang="en-US" sz="1600" dirty="0"/>
                        <a:t>0</a:t>
                      </a:r>
                    </a:p>
                  </a:txBody>
                  <a:tcPr marL="109798" marR="109798" marT="54898" marB="54898"/>
                </a:tc>
                <a:tc>
                  <a:txBody>
                    <a:bodyPr/>
                    <a:lstStyle/>
                    <a:p>
                      <a:pPr algn="ctr"/>
                      <a:r>
                        <a:rPr lang="en-US" sz="1600" dirty="0"/>
                        <a:t>0</a:t>
                      </a:r>
                    </a:p>
                  </a:txBody>
                  <a:tcPr marL="109798" marR="109798" marT="54898" marB="54898"/>
                </a:tc>
                <a:tc>
                  <a:txBody>
                    <a:bodyPr/>
                    <a:lstStyle/>
                    <a:p>
                      <a:pPr algn="ctr"/>
                      <a:r>
                        <a:rPr lang="en-US" sz="1600" dirty="0"/>
                        <a:t>0</a:t>
                      </a:r>
                    </a:p>
                  </a:txBody>
                  <a:tcPr marL="109798" marR="109798" marT="54898" marB="54898"/>
                </a:tc>
                <a:extLst>
                  <a:ext uri="{0D108BD9-81ED-4DB2-BD59-A6C34878D82A}">
                    <a16:rowId xmlns:a16="http://schemas.microsoft.com/office/drawing/2014/main" val="3482043956"/>
                  </a:ext>
                </a:extLst>
              </a:tr>
            </a:tbl>
          </a:graphicData>
        </a:graphic>
      </p:graphicFrame>
      <p:graphicFrame>
        <p:nvGraphicFramePr>
          <p:cNvPr id="8" name="Table 7"/>
          <p:cNvGraphicFramePr>
            <a:graphicFrameLocks noGrp="1"/>
          </p:cNvGraphicFramePr>
          <p:nvPr/>
        </p:nvGraphicFramePr>
        <p:xfrm>
          <a:off x="3891891" y="1985769"/>
          <a:ext cx="2014510" cy="1979705"/>
        </p:xfrm>
        <a:graphic>
          <a:graphicData uri="http://schemas.openxmlformats.org/drawingml/2006/table">
            <a:tbl>
              <a:tblPr firstRow="1" bandRow="1"/>
              <a:tblGrid>
                <a:gridCol w="402902">
                  <a:extLst>
                    <a:ext uri="{9D8B030D-6E8A-4147-A177-3AD203B41FA5}">
                      <a16:colId xmlns:a16="http://schemas.microsoft.com/office/drawing/2014/main" val="1197555553"/>
                    </a:ext>
                  </a:extLst>
                </a:gridCol>
                <a:gridCol w="402902">
                  <a:extLst>
                    <a:ext uri="{9D8B030D-6E8A-4147-A177-3AD203B41FA5}">
                      <a16:colId xmlns:a16="http://schemas.microsoft.com/office/drawing/2014/main" val="412169455"/>
                    </a:ext>
                  </a:extLst>
                </a:gridCol>
                <a:gridCol w="402902">
                  <a:extLst>
                    <a:ext uri="{9D8B030D-6E8A-4147-A177-3AD203B41FA5}">
                      <a16:colId xmlns:a16="http://schemas.microsoft.com/office/drawing/2014/main" val="3305053313"/>
                    </a:ext>
                  </a:extLst>
                </a:gridCol>
                <a:gridCol w="402902">
                  <a:extLst>
                    <a:ext uri="{9D8B030D-6E8A-4147-A177-3AD203B41FA5}">
                      <a16:colId xmlns:a16="http://schemas.microsoft.com/office/drawing/2014/main" val="3179948799"/>
                    </a:ext>
                  </a:extLst>
                </a:gridCol>
                <a:gridCol w="402902">
                  <a:extLst>
                    <a:ext uri="{9D8B030D-6E8A-4147-A177-3AD203B41FA5}">
                      <a16:colId xmlns:a16="http://schemas.microsoft.com/office/drawing/2014/main" val="3066281830"/>
                    </a:ext>
                  </a:extLst>
                </a:gridCol>
              </a:tblGrid>
              <a:tr h="395941">
                <a:tc>
                  <a:txBody>
                    <a:bodyPr/>
                    <a:lstStyle/>
                    <a:p>
                      <a:pPr algn="ctr"/>
                      <a:r>
                        <a:rPr lang="en-US" sz="1500" dirty="0"/>
                        <a:t>7</a:t>
                      </a:r>
                    </a:p>
                  </a:txBody>
                  <a:tcPr marL="97629" marR="97629" marT="48815" marB="48815">
                    <a:solidFill>
                      <a:schemeClr val="accent1"/>
                    </a:solidFill>
                  </a:tcPr>
                </a:tc>
                <a:tc>
                  <a:txBody>
                    <a:bodyPr/>
                    <a:lstStyle/>
                    <a:p>
                      <a:pPr algn="ctr"/>
                      <a:r>
                        <a:rPr lang="en-US" sz="1500" dirty="0"/>
                        <a:t>7</a:t>
                      </a:r>
                    </a:p>
                  </a:txBody>
                  <a:tcPr marL="97629" marR="97629" marT="48815" marB="48815">
                    <a:solidFill>
                      <a:schemeClr val="accent1"/>
                    </a:solidFill>
                  </a:tcPr>
                </a:tc>
                <a:tc>
                  <a:txBody>
                    <a:bodyPr/>
                    <a:lstStyle/>
                    <a:p>
                      <a:pPr algn="ctr"/>
                      <a:r>
                        <a:rPr lang="en-US" sz="1500" dirty="0"/>
                        <a:t>7</a:t>
                      </a:r>
                    </a:p>
                  </a:txBody>
                  <a:tcPr marL="97629" marR="97629" marT="48815" marB="48815">
                    <a:solidFill>
                      <a:schemeClr val="accent1"/>
                    </a:solidFill>
                  </a:tcPr>
                </a:tc>
                <a:tc>
                  <a:txBody>
                    <a:bodyPr/>
                    <a:lstStyle/>
                    <a:p>
                      <a:pPr algn="ctr"/>
                      <a:r>
                        <a:rPr lang="en-US" sz="1500" dirty="0"/>
                        <a:t>7</a:t>
                      </a:r>
                    </a:p>
                  </a:txBody>
                  <a:tcPr marL="97629" marR="97629" marT="48815" marB="48815"/>
                </a:tc>
                <a:tc>
                  <a:txBody>
                    <a:bodyPr/>
                    <a:lstStyle/>
                    <a:p>
                      <a:pPr algn="ctr"/>
                      <a:r>
                        <a:rPr lang="en-US" sz="1500" dirty="0"/>
                        <a:t>5</a:t>
                      </a:r>
                    </a:p>
                  </a:txBody>
                  <a:tcPr marL="97629" marR="97629" marT="48815" marB="48815"/>
                </a:tc>
                <a:extLst>
                  <a:ext uri="{0D108BD9-81ED-4DB2-BD59-A6C34878D82A}">
                    <a16:rowId xmlns:a16="http://schemas.microsoft.com/office/drawing/2014/main" val="1470025122"/>
                  </a:ext>
                </a:extLst>
              </a:tr>
              <a:tr h="395941">
                <a:tc>
                  <a:txBody>
                    <a:bodyPr/>
                    <a:lstStyle/>
                    <a:p>
                      <a:pPr algn="ctr"/>
                      <a:r>
                        <a:rPr lang="en-US" sz="1500" dirty="0"/>
                        <a:t>7</a:t>
                      </a:r>
                    </a:p>
                  </a:txBody>
                  <a:tcPr marL="97629" marR="97629" marT="48815" marB="48815">
                    <a:solidFill>
                      <a:schemeClr val="accent1"/>
                    </a:solidFill>
                  </a:tcPr>
                </a:tc>
                <a:tc>
                  <a:txBody>
                    <a:bodyPr/>
                    <a:lstStyle/>
                    <a:p>
                      <a:pPr algn="ctr"/>
                      <a:r>
                        <a:rPr lang="en-US" sz="1500" dirty="0"/>
                        <a:t>7</a:t>
                      </a:r>
                    </a:p>
                  </a:txBody>
                  <a:tcPr marL="97629" marR="97629" marT="48815" marB="48815">
                    <a:solidFill>
                      <a:schemeClr val="accent1"/>
                    </a:solidFill>
                  </a:tcPr>
                </a:tc>
                <a:tc>
                  <a:txBody>
                    <a:bodyPr/>
                    <a:lstStyle/>
                    <a:p>
                      <a:pPr algn="ctr"/>
                      <a:r>
                        <a:rPr lang="en-US" sz="1500" dirty="0"/>
                        <a:t>7</a:t>
                      </a:r>
                    </a:p>
                  </a:txBody>
                  <a:tcPr marL="97629" marR="97629" marT="48815" marB="48815">
                    <a:solidFill>
                      <a:schemeClr val="accent1"/>
                    </a:solidFill>
                  </a:tcPr>
                </a:tc>
                <a:tc>
                  <a:txBody>
                    <a:bodyPr/>
                    <a:lstStyle/>
                    <a:p>
                      <a:pPr algn="ctr"/>
                      <a:r>
                        <a:rPr lang="en-US" sz="1500" dirty="0"/>
                        <a:t>5</a:t>
                      </a:r>
                    </a:p>
                  </a:txBody>
                  <a:tcPr marL="97629" marR="97629" marT="48815" marB="48815"/>
                </a:tc>
                <a:tc>
                  <a:txBody>
                    <a:bodyPr/>
                    <a:lstStyle/>
                    <a:p>
                      <a:pPr algn="ctr"/>
                      <a:r>
                        <a:rPr lang="en-US" sz="1500" dirty="0"/>
                        <a:t>5</a:t>
                      </a:r>
                    </a:p>
                  </a:txBody>
                  <a:tcPr marL="97629" marR="97629" marT="48815" marB="48815"/>
                </a:tc>
                <a:extLst>
                  <a:ext uri="{0D108BD9-81ED-4DB2-BD59-A6C34878D82A}">
                    <a16:rowId xmlns:a16="http://schemas.microsoft.com/office/drawing/2014/main" val="916244271"/>
                  </a:ext>
                </a:extLst>
              </a:tr>
              <a:tr h="395941">
                <a:tc>
                  <a:txBody>
                    <a:bodyPr/>
                    <a:lstStyle/>
                    <a:p>
                      <a:pPr algn="ctr"/>
                      <a:r>
                        <a:rPr lang="en-US" sz="1500" dirty="0"/>
                        <a:t>7</a:t>
                      </a:r>
                    </a:p>
                  </a:txBody>
                  <a:tcPr marL="97629" marR="97629" marT="48815" marB="48815">
                    <a:solidFill>
                      <a:schemeClr val="accent1"/>
                    </a:solidFill>
                  </a:tcPr>
                </a:tc>
                <a:tc>
                  <a:txBody>
                    <a:bodyPr/>
                    <a:lstStyle/>
                    <a:p>
                      <a:pPr algn="ctr"/>
                      <a:r>
                        <a:rPr lang="en-US" sz="1500" dirty="0"/>
                        <a:t>7</a:t>
                      </a:r>
                    </a:p>
                  </a:txBody>
                  <a:tcPr marL="97629" marR="97629" marT="48815" marB="48815">
                    <a:solidFill>
                      <a:schemeClr val="accent1"/>
                    </a:solidFill>
                  </a:tcPr>
                </a:tc>
                <a:tc>
                  <a:txBody>
                    <a:bodyPr/>
                    <a:lstStyle/>
                    <a:p>
                      <a:pPr algn="ctr"/>
                      <a:r>
                        <a:rPr lang="en-US" sz="1500" dirty="0"/>
                        <a:t>5</a:t>
                      </a:r>
                    </a:p>
                  </a:txBody>
                  <a:tcPr marL="97629" marR="97629" marT="48815" marB="48815">
                    <a:solidFill>
                      <a:schemeClr val="accent1"/>
                    </a:solidFill>
                  </a:tcPr>
                </a:tc>
                <a:tc>
                  <a:txBody>
                    <a:bodyPr/>
                    <a:lstStyle/>
                    <a:p>
                      <a:pPr algn="ctr"/>
                      <a:r>
                        <a:rPr lang="en-US" sz="1500" dirty="0"/>
                        <a:t>5</a:t>
                      </a:r>
                    </a:p>
                  </a:txBody>
                  <a:tcPr marL="97629" marR="97629" marT="48815" marB="48815"/>
                </a:tc>
                <a:tc>
                  <a:txBody>
                    <a:bodyPr/>
                    <a:lstStyle/>
                    <a:p>
                      <a:pPr algn="ctr"/>
                      <a:r>
                        <a:rPr lang="en-US" sz="1500" dirty="0"/>
                        <a:t>5</a:t>
                      </a:r>
                    </a:p>
                  </a:txBody>
                  <a:tcPr marL="97629" marR="97629" marT="48815" marB="48815"/>
                </a:tc>
                <a:extLst>
                  <a:ext uri="{0D108BD9-81ED-4DB2-BD59-A6C34878D82A}">
                    <a16:rowId xmlns:a16="http://schemas.microsoft.com/office/drawing/2014/main" val="4293803180"/>
                  </a:ext>
                </a:extLst>
              </a:tr>
              <a:tr h="395941">
                <a:tc>
                  <a:txBody>
                    <a:bodyPr/>
                    <a:lstStyle/>
                    <a:p>
                      <a:pPr algn="ctr"/>
                      <a:r>
                        <a:rPr lang="en-US" sz="1500" dirty="0"/>
                        <a:t>7</a:t>
                      </a:r>
                    </a:p>
                  </a:txBody>
                  <a:tcPr marL="97629" marR="97629" marT="48815" marB="48815"/>
                </a:tc>
                <a:tc>
                  <a:txBody>
                    <a:bodyPr/>
                    <a:lstStyle/>
                    <a:p>
                      <a:pPr algn="ctr"/>
                      <a:r>
                        <a:rPr lang="en-US" sz="1500" dirty="0"/>
                        <a:t>5</a:t>
                      </a:r>
                    </a:p>
                  </a:txBody>
                  <a:tcPr marL="97629" marR="97629" marT="48815" marB="48815"/>
                </a:tc>
                <a:tc>
                  <a:txBody>
                    <a:bodyPr/>
                    <a:lstStyle/>
                    <a:p>
                      <a:pPr algn="ctr"/>
                      <a:r>
                        <a:rPr lang="en-US" sz="1500" dirty="0"/>
                        <a:t>5</a:t>
                      </a:r>
                    </a:p>
                  </a:txBody>
                  <a:tcPr marL="97629" marR="97629" marT="48815" marB="48815"/>
                </a:tc>
                <a:tc>
                  <a:txBody>
                    <a:bodyPr/>
                    <a:lstStyle/>
                    <a:p>
                      <a:pPr algn="ctr"/>
                      <a:r>
                        <a:rPr lang="en-US" sz="1500" dirty="0"/>
                        <a:t>5</a:t>
                      </a:r>
                    </a:p>
                  </a:txBody>
                  <a:tcPr marL="97629" marR="97629" marT="48815" marB="48815"/>
                </a:tc>
                <a:tc>
                  <a:txBody>
                    <a:bodyPr/>
                    <a:lstStyle/>
                    <a:p>
                      <a:pPr algn="ctr"/>
                      <a:r>
                        <a:rPr lang="en-US" sz="1500" dirty="0"/>
                        <a:t>5</a:t>
                      </a:r>
                    </a:p>
                  </a:txBody>
                  <a:tcPr marL="97629" marR="97629" marT="48815" marB="48815"/>
                </a:tc>
                <a:extLst>
                  <a:ext uri="{0D108BD9-81ED-4DB2-BD59-A6C34878D82A}">
                    <a16:rowId xmlns:a16="http://schemas.microsoft.com/office/drawing/2014/main" val="1093743107"/>
                  </a:ext>
                </a:extLst>
              </a:tr>
              <a:tr h="395941">
                <a:tc>
                  <a:txBody>
                    <a:bodyPr/>
                    <a:lstStyle/>
                    <a:p>
                      <a:pPr algn="ctr"/>
                      <a:r>
                        <a:rPr lang="en-US" sz="1500" dirty="0"/>
                        <a:t>5</a:t>
                      </a:r>
                    </a:p>
                  </a:txBody>
                  <a:tcPr marL="97629" marR="97629" marT="48815" marB="48815"/>
                </a:tc>
                <a:tc>
                  <a:txBody>
                    <a:bodyPr/>
                    <a:lstStyle/>
                    <a:p>
                      <a:pPr algn="ctr"/>
                      <a:r>
                        <a:rPr lang="en-US" sz="1500" dirty="0"/>
                        <a:t>5</a:t>
                      </a:r>
                    </a:p>
                  </a:txBody>
                  <a:tcPr marL="97629" marR="97629" marT="48815" marB="48815"/>
                </a:tc>
                <a:tc>
                  <a:txBody>
                    <a:bodyPr/>
                    <a:lstStyle/>
                    <a:p>
                      <a:pPr algn="ctr"/>
                      <a:r>
                        <a:rPr lang="en-US" sz="1500" dirty="0"/>
                        <a:t>5</a:t>
                      </a:r>
                    </a:p>
                  </a:txBody>
                  <a:tcPr marL="97629" marR="97629" marT="48815" marB="48815"/>
                </a:tc>
                <a:tc>
                  <a:txBody>
                    <a:bodyPr/>
                    <a:lstStyle/>
                    <a:p>
                      <a:pPr algn="ctr"/>
                      <a:r>
                        <a:rPr lang="en-US" sz="1500" dirty="0"/>
                        <a:t>5</a:t>
                      </a:r>
                    </a:p>
                  </a:txBody>
                  <a:tcPr marL="97629" marR="97629" marT="48815" marB="48815"/>
                </a:tc>
                <a:tc>
                  <a:txBody>
                    <a:bodyPr/>
                    <a:lstStyle/>
                    <a:p>
                      <a:pPr algn="ctr"/>
                      <a:r>
                        <a:rPr lang="en-US" sz="1500" dirty="0"/>
                        <a:t>5</a:t>
                      </a:r>
                    </a:p>
                  </a:txBody>
                  <a:tcPr marL="97629" marR="97629" marT="48815" marB="48815"/>
                </a:tc>
                <a:extLst>
                  <a:ext uri="{0D108BD9-81ED-4DB2-BD59-A6C34878D82A}">
                    <a16:rowId xmlns:a16="http://schemas.microsoft.com/office/drawing/2014/main" val="3482043956"/>
                  </a:ext>
                </a:extLst>
              </a:tr>
            </a:tbl>
          </a:graphicData>
        </a:graphic>
      </p:graphicFrame>
      <p:grpSp>
        <p:nvGrpSpPr>
          <p:cNvPr id="32" name="Group 31"/>
          <p:cNvGrpSpPr/>
          <p:nvPr/>
        </p:nvGrpSpPr>
        <p:grpSpPr>
          <a:xfrm>
            <a:off x="232719" y="2399271"/>
            <a:ext cx="4251750" cy="3917985"/>
            <a:chOff x="232719" y="2399271"/>
            <a:chExt cx="4251750" cy="3917985"/>
          </a:xfrm>
        </p:grpSpPr>
        <mc:AlternateContent xmlns:mc="http://schemas.openxmlformats.org/markup-compatibility/2006" xmlns:a14="http://schemas.microsoft.com/office/drawing/2010/main">
          <mc:Choice Requires="a14">
            <p:sp>
              <p:nvSpPr>
                <p:cNvPr id="7" name="Rectangle 6"/>
                <p:cNvSpPr/>
                <p:nvPr/>
              </p:nvSpPr>
              <p:spPr>
                <a:xfrm>
                  <a:off x="1005727" y="2399271"/>
                  <a:ext cx="1910138" cy="9062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mPr>
                              <m:m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mr>
                              <m:m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mr>
                              <m:m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mr>
                            </m:m>
                          </m:e>
                        </m:d>
                      </m:oMath>
                    </m:oMathPara>
                  </a14:m>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Rectangle 6"/>
                <p:cNvSpPr>
                  <a:spLocks noRot="1" noChangeAspect="1" noMove="1" noResize="1" noEditPoints="1" noAdjustHandles="1" noChangeArrowheads="1" noChangeShapeType="1" noTextEdit="1"/>
                </p:cNvSpPr>
                <p:nvPr/>
              </p:nvSpPr>
              <p:spPr>
                <a:xfrm>
                  <a:off x="1005727" y="2399271"/>
                  <a:ext cx="1910138" cy="906210"/>
                </a:xfrm>
                <a:prstGeom prst="rect">
                  <a:avLst/>
                </a:prstGeom>
                <a:blipFill>
                  <a:blip r:embed="rId2"/>
                  <a:stretch>
                    <a:fillRect/>
                  </a:stretch>
                </a:blipFill>
              </p:spPr>
              <p:txBody>
                <a:bodyPr/>
                <a:lstStyle/>
                <a:p>
                  <a:r>
                    <a:rPr lang="en-US">
                      <a:noFill/>
                    </a:rPr>
                    <a:t> </a:t>
                  </a:r>
                </a:p>
              </p:txBody>
            </p:sp>
          </mc:Fallback>
        </mc:AlternateContent>
        <p:grpSp>
          <p:nvGrpSpPr>
            <p:cNvPr id="31" name="Group 30"/>
            <p:cNvGrpSpPr/>
            <p:nvPr/>
          </p:nvGrpSpPr>
          <p:grpSpPr>
            <a:xfrm>
              <a:off x="232719" y="4614107"/>
              <a:ext cx="4251750" cy="1703149"/>
              <a:chOff x="2804616" y="4380247"/>
              <a:chExt cx="3154992" cy="1263814"/>
            </a:xfrm>
          </p:grpSpPr>
          <p:sp>
            <p:nvSpPr>
              <p:cNvPr id="9" name="Rectangle 8"/>
              <p:cNvSpPr/>
              <p:nvPr/>
            </p:nvSpPr>
            <p:spPr>
              <a:xfrm>
                <a:off x="2804619" y="4834547"/>
                <a:ext cx="541921" cy="35013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2804616" y="5293927"/>
                <a:ext cx="541921" cy="35013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2804619" y="4380247"/>
                <a:ext cx="541921" cy="35013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3642377" y="4389461"/>
                <a:ext cx="2317231" cy="2969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Kernel at position 1</a:t>
                </a:r>
              </a:p>
            </p:txBody>
          </p:sp>
          <p:sp>
            <p:nvSpPr>
              <p:cNvPr id="13" name="TextBox 12"/>
              <p:cNvSpPr txBox="1"/>
              <p:nvPr/>
            </p:nvSpPr>
            <p:spPr>
              <a:xfrm>
                <a:off x="3642377" y="4828859"/>
                <a:ext cx="2317231" cy="2969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Kernel at position 2</a:t>
                </a:r>
              </a:p>
            </p:txBody>
          </p:sp>
          <p:sp>
            <p:nvSpPr>
              <p:cNvPr id="14" name="TextBox 13"/>
              <p:cNvSpPr txBox="1"/>
              <p:nvPr/>
            </p:nvSpPr>
            <p:spPr>
              <a:xfrm>
                <a:off x="3642376" y="5294940"/>
                <a:ext cx="2317232" cy="2969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Kernel at position n</a:t>
                </a:r>
              </a:p>
            </p:txBody>
          </p:sp>
        </p:grpSp>
      </p:grpSp>
      <p:graphicFrame>
        <p:nvGraphicFramePr>
          <p:cNvPr id="15" name="Table 14"/>
          <p:cNvGraphicFramePr>
            <a:graphicFrameLocks noGrp="1"/>
          </p:cNvGraphicFramePr>
          <p:nvPr/>
        </p:nvGraphicFramePr>
        <p:xfrm>
          <a:off x="6482978" y="1985769"/>
          <a:ext cx="2014510" cy="1979705"/>
        </p:xfrm>
        <a:graphic>
          <a:graphicData uri="http://schemas.openxmlformats.org/drawingml/2006/table">
            <a:tbl>
              <a:tblPr firstRow="1" bandRow="1"/>
              <a:tblGrid>
                <a:gridCol w="402902">
                  <a:extLst>
                    <a:ext uri="{9D8B030D-6E8A-4147-A177-3AD203B41FA5}">
                      <a16:colId xmlns:a16="http://schemas.microsoft.com/office/drawing/2014/main" val="1197555553"/>
                    </a:ext>
                  </a:extLst>
                </a:gridCol>
                <a:gridCol w="402902">
                  <a:extLst>
                    <a:ext uri="{9D8B030D-6E8A-4147-A177-3AD203B41FA5}">
                      <a16:colId xmlns:a16="http://schemas.microsoft.com/office/drawing/2014/main" val="412169455"/>
                    </a:ext>
                  </a:extLst>
                </a:gridCol>
                <a:gridCol w="402902">
                  <a:extLst>
                    <a:ext uri="{9D8B030D-6E8A-4147-A177-3AD203B41FA5}">
                      <a16:colId xmlns:a16="http://schemas.microsoft.com/office/drawing/2014/main" val="3305053313"/>
                    </a:ext>
                  </a:extLst>
                </a:gridCol>
                <a:gridCol w="402902">
                  <a:extLst>
                    <a:ext uri="{9D8B030D-6E8A-4147-A177-3AD203B41FA5}">
                      <a16:colId xmlns:a16="http://schemas.microsoft.com/office/drawing/2014/main" val="3179948799"/>
                    </a:ext>
                  </a:extLst>
                </a:gridCol>
                <a:gridCol w="402902">
                  <a:extLst>
                    <a:ext uri="{9D8B030D-6E8A-4147-A177-3AD203B41FA5}">
                      <a16:colId xmlns:a16="http://schemas.microsoft.com/office/drawing/2014/main" val="3066281830"/>
                    </a:ext>
                  </a:extLst>
                </a:gridCol>
              </a:tblGrid>
              <a:tr h="395941">
                <a:tc>
                  <a:txBody>
                    <a:bodyPr/>
                    <a:lstStyle/>
                    <a:p>
                      <a:pPr algn="ctr"/>
                      <a:r>
                        <a:rPr lang="en-US" sz="1600" dirty="0"/>
                        <a:t>7</a:t>
                      </a:r>
                    </a:p>
                  </a:txBody>
                  <a:tcPr marL="97629" marR="97629" marT="48815" marB="48815">
                    <a:noFill/>
                  </a:tcPr>
                </a:tc>
                <a:tc>
                  <a:txBody>
                    <a:bodyPr/>
                    <a:lstStyle/>
                    <a:p>
                      <a:pPr algn="ctr"/>
                      <a:r>
                        <a:rPr lang="en-US" sz="1600" dirty="0"/>
                        <a:t>7</a:t>
                      </a:r>
                    </a:p>
                  </a:txBody>
                  <a:tcPr marL="97629" marR="97629" marT="48815" marB="48815">
                    <a:noFill/>
                  </a:tcPr>
                </a:tc>
                <a:tc>
                  <a:txBody>
                    <a:bodyPr/>
                    <a:lstStyle/>
                    <a:p>
                      <a:pPr algn="ctr"/>
                      <a:r>
                        <a:rPr lang="en-US" sz="1600" dirty="0"/>
                        <a:t>7</a:t>
                      </a:r>
                    </a:p>
                  </a:txBody>
                  <a:tcPr marL="97629" marR="97629" marT="48815" marB="48815">
                    <a:noFill/>
                  </a:tcPr>
                </a:tc>
                <a:tc>
                  <a:txBody>
                    <a:bodyPr/>
                    <a:lstStyle/>
                    <a:p>
                      <a:pPr algn="ctr"/>
                      <a:r>
                        <a:rPr lang="en-US" sz="1600" dirty="0"/>
                        <a:t>7</a:t>
                      </a:r>
                    </a:p>
                  </a:txBody>
                  <a:tcPr marL="97629" marR="97629" marT="48815" marB="48815"/>
                </a:tc>
                <a:tc>
                  <a:txBody>
                    <a:bodyPr/>
                    <a:lstStyle/>
                    <a:p>
                      <a:pPr algn="ctr"/>
                      <a:r>
                        <a:rPr lang="en-US" sz="1600" dirty="0"/>
                        <a:t>5</a:t>
                      </a:r>
                    </a:p>
                  </a:txBody>
                  <a:tcPr marL="97629" marR="97629" marT="48815" marB="48815"/>
                </a:tc>
                <a:extLst>
                  <a:ext uri="{0D108BD9-81ED-4DB2-BD59-A6C34878D82A}">
                    <a16:rowId xmlns:a16="http://schemas.microsoft.com/office/drawing/2014/main" val="1470025122"/>
                  </a:ext>
                </a:extLst>
              </a:tr>
              <a:tr h="395941">
                <a:tc>
                  <a:txBody>
                    <a:bodyPr/>
                    <a:lstStyle/>
                    <a:p>
                      <a:pPr algn="ctr"/>
                      <a:r>
                        <a:rPr lang="en-US" sz="1600" dirty="0"/>
                        <a:t>7</a:t>
                      </a:r>
                    </a:p>
                  </a:txBody>
                  <a:tcPr marL="97629" marR="97629" marT="48815" marB="48815">
                    <a:solidFill>
                      <a:schemeClr val="accent6"/>
                    </a:solidFill>
                  </a:tcPr>
                </a:tc>
                <a:tc>
                  <a:txBody>
                    <a:bodyPr/>
                    <a:lstStyle/>
                    <a:p>
                      <a:pPr algn="ctr"/>
                      <a:r>
                        <a:rPr lang="en-US" sz="1600" dirty="0"/>
                        <a:t>7</a:t>
                      </a:r>
                    </a:p>
                  </a:txBody>
                  <a:tcPr marL="97629" marR="97629" marT="48815" marB="48815">
                    <a:solidFill>
                      <a:schemeClr val="accent6"/>
                    </a:solidFill>
                  </a:tcPr>
                </a:tc>
                <a:tc>
                  <a:txBody>
                    <a:bodyPr/>
                    <a:lstStyle/>
                    <a:p>
                      <a:pPr algn="ctr"/>
                      <a:r>
                        <a:rPr lang="en-US" sz="1600" dirty="0"/>
                        <a:t>7</a:t>
                      </a:r>
                    </a:p>
                  </a:txBody>
                  <a:tcPr marL="97629" marR="97629" marT="48815" marB="48815">
                    <a:solidFill>
                      <a:schemeClr val="accent6"/>
                    </a:solidFill>
                  </a:tcPr>
                </a:tc>
                <a:tc>
                  <a:txBody>
                    <a:bodyPr/>
                    <a:lstStyle/>
                    <a:p>
                      <a:pPr algn="ctr"/>
                      <a:r>
                        <a:rPr lang="en-US" sz="1600" dirty="0"/>
                        <a:t>5</a:t>
                      </a:r>
                    </a:p>
                  </a:txBody>
                  <a:tcPr marL="97629" marR="97629" marT="48815" marB="48815"/>
                </a:tc>
                <a:tc>
                  <a:txBody>
                    <a:bodyPr/>
                    <a:lstStyle/>
                    <a:p>
                      <a:pPr algn="ctr"/>
                      <a:r>
                        <a:rPr lang="en-US" sz="1600" dirty="0"/>
                        <a:t>5</a:t>
                      </a:r>
                    </a:p>
                  </a:txBody>
                  <a:tcPr marL="97629" marR="97629" marT="48815" marB="48815"/>
                </a:tc>
                <a:extLst>
                  <a:ext uri="{0D108BD9-81ED-4DB2-BD59-A6C34878D82A}">
                    <a16:rowId xmlns:a16="http://schemas.microsoft.com/office/drawing/2014/main" val="916244271"/>
                  </a:ext>
                </a:extLst>
              </a:tr>
              <a:tr h="395941">
                <a:tc>
                  <a:txBody>
                    <a:bodyPr/>
                    <a:lstStyle/>
                    <a:p>
                      <a:pPr algn="ctr"/>
                      <a:r>
                        <a:rPr lang="en-US" sz="1600" dirty="0"/>
                        <a:t>7</a:t>
                      </a:r>
                    </a:p>
                  </a:txBody>
                  <a:tcPr marL="97629" marR="97629" marT="48815" marB="48815">
                    <a:solidFill>
                      <a:schemeClr val="accent6"/>
                    </a:solidFill>
                  </a:tcPr>
                </a:tc>
                <a:tc>
                  <a:txBody>
                    <a:bodyPr/>
                    <a:lstStyle/>
                    <a:p>
                      <a:pPr algn="ctr"/>
                      <a:r>
                        <a:rPr lang="en-US" sz="1600" dirty="0"/>
                        <a:t>7</a:t>
                      </a:r>
                    </a:p>
                  </a:txBody>
                  <a:tcPr marL="97629" marR="97629" marT="48815" marB="48815">
                    <a:solidFill>
                      <a:schemeClr val="accent6"/>
                    </a:solidFill>
                  </a:tcPr>
                </a:tc>
                <a:tc>
                  <a:txBody>
                    <a:bodyPr/>
                    <a:lstStyle/>
                    <a:p>
                      <a:pPr algn="ctr"/>
                      <a:r>
                        <a:rPr lang="en-US" sz="1600" dirty="0"/>
                        <a:t>5</a:t>
                      </a:r>
                    </a:p>
                  </a:txBody>
                  <a:tcPr marL="97629" marR="97629" marT="48815" marB="48815">
                    <a:solidFill>
                      <a:schemeClr val="accent6"/>
                    </a:solidFill>
                  </a:tcPr>
                </a:tc>
                <a:tc>
                  <a:txBody>
                    <a:bodyPr/>
                    <a:lstStyle/>
                    <a:p>
                      <a:pPr algn="ctr"/>
                      <a:r>
                        <a:rPr lang="en-US" sz="1600" dirty="0"/>
                        <a:t>5</a:t>
                      </a:r>
                    </a:p>
                  </a:txBody>
                  <a:tcPr marL="97629" marR="97629" marT="48815" marB="48815"/>
                </a:tc>
                <a:tc>
                  <a:txBody>
                    <a:bodyPr/>
                    <a:lstStyle/>
                    <a:p>
                      <a:pPr algn="ctr"/>
                      <a:r>
                        <a:rPr lang="en-US" sz="1600" dirty="0"/>
                        <a:t>5</a:t>
                      </a:r>
                    </a:p>
                  </a:txBody>
                  <a:tcPr marL="97629" marR="97629" marT="48815" marB="48815"/>
                </a:tc>
                <a:extLst>
                  <a:ext uri="{0D108BD9-81ED-4DB2-BD59-A6C34878D82A}">
                    <a16:rowId xmlns:a16="http://schemas.microsoft.com/office/drawing/2014/main" val="4293803180"/>
                  </a:ext>
                </a:extLst>
              </a:tr>
              <a:tr h="395941">
                <a:tc>
                  <a:txBody>
                    <a:bodyPr/>
                    <a:lstStyle/>
                    <a:p>
                      <a:pPr algn="ctr"/>
                      <a:r>
                        <a:rPr lang="en-US" sz="1600" dirty="0"/>
                        <a:t>7</a:t>
                      </a:r>
                    </a:p>
                  </a:txBody>
                  <a:tcPr marL="97629" marR="97629" marT="48815" marB="48815">
                    <a:solidFill>
                      <a:schemeClr val="accent6"/>
                    </a:solidFill>
                  </a:tcPr>
                </a:tc>
                <a:tc>
                  <a:txBody>
                    <a:bodyPr/>
                    <a:lstStyle/>
                    <a:p>
                      <a:pPr algn="ctr"/>
                      <a:r>
                        <a:rPr lang="en-US" sz="1600" dirty="0"/>
                        <a:t>5</a:t>
                      </a:r>
                    </a:p>
                  </a:txBody>
                  <a:tcPr marL="97629" marR="97629" marT="48815" marB="48815">
                    <a:solidFill>
                      <a:schemeClr val="accent6"/>
                    </a:solidFill>
                  </a:tcPr>
                </a:tc>
                <a:tc>
                  <a:txBody>
                    <a:bodyPr/>
                    <a:lstStyle/>
                    <a:p>
                      <a:pPr algn="ctr"/>
                      <a:r>
                        <a:rPr lang="en-US" sz="1600" dirty="0"/>
                        <a:t>5</a:t>
                      </a:r>
                    </a:p>
                  </a:txBody>
                  <a:tcPr marL="97629" marR="97629" marT="48815" marB="48815">
                    <a:solidFill>
                      <a:schemeClr val="accent6"/>
                    </a:solidFill>
                  </a:tcPr>
                </a:tc>
                <a:tc>
                  <a:txBody>
                    <a:bodyPr/>
                    <a:lstStyle/>
                    <a:p>
                      <a:pPr algn="ctr"/>
                      <a:r>
                        <a:rPr lang="en-US" sz="1600" dirty="0"/>
                        <a:t>5</a:t>
                      </a:r>
                    </a:p>
                  </a:txBody>
                  <a:tcPr marL="97629" marR="97629" marT="48815" marB="48815"/>
                </a:tc>
                <a:tc>
                  <a:txBody>
                    <a:bodyPr/>
                    <a:lstStyle/>
                    <a:p>
                      <a:pPr algn="ctr"/>
                      <a:r>
                        <a:rPr lang="en-US" sz="1600" dirty="0"/>
                        <a:t>5</a:t>
                      </a:r>
                    </a:p>
                  </a:txBody>
                  <a:tcPr marL="97629" marR="97629" marT="48815" marB="48815"/>
                </a:tc>
                <a:extLst>
                  <a:ext uri="{0D108BD9-81ED-4DB2-BD59-A6C34878D82A}">
                    <a16:rowId xmlns:a16="http://schemas.microsoft.com/office/drawing/2014/main" val="1093743107"/>
                  </a:ext>
                </a:extLst>
              </a:tr>
              <a:tr h="395941">
                <a:tc>
                  <a:txBody>
                    <a:bodyPr/>
                    <a:lstStyle/>
                    <a:p>
                      <a:pPr algn="ctr"/>
                      <a:r>
                        <a:rPr lang="en-US" sz="1600" dirty="0"/>
                        <a:t>5</a:t>
                      </a:r>
                    </a:p>
                  </a:txBody>
                  <a:tcPr marL="97629" marR="97629" marT="48815" marB="48815"/>
                </a:tc>
                <a:tc>
                  <a:txBody>
                    <a:bodyPr/>
                    <a:lstStyle/>
                    <a:p>
                      <a:pPr algn="ctr"/>
                      <a:r>
                        <a:rPr lang="en-US" sz="1600" dirty="0"/>
                        <a:t>5</a:t>
                      </a:r>
                    </a:p>
                  </a:txBody>
                  <a:tcPr marL="97629" marR="97629" marT="48815" marB="48815"/>
                </a:tc>
                <a:tc>
                  <a:txBody>
                    <a:bodyPr/>
                    <a:lstStyle/>
                    <a:p>
                      <a:pPr algn="ctr"/>
                      <a:r>
                        <a:rPr lang="en-US" sz="1600" dirty="0"/>
                        <a:t>5</a:t>
                      </a:r>
                    </a:p>
                  </a:txBody>
                  <a:tcPr marL="97629" marR="97629" marT="48815" marB="48815"/>
                </a:tc>
                <a:tc>
                  <a:txBody>
                    <a:bodyPr/>
                    <a:lstStyle/>
                    <a:p>
                      <a:pPr algn="ctr"/>
                      <a:r>
                        <a:rPr lang="en-US" sz="1600" dirty="0"/>
                        <a:t>5</a:t>
                      </a:r>
                    </a:p>
                  </a:txBody>
                  <a:tcPr marL="97629" marR="97629" marT="48815" marB="48815"/>
                </a:tc>
                <a:tc>
                  <a:txBody>
                    <a:bodyPr/>
                    <a:lstStyle/>
                    <a:p>
                      <a:pPr algn="ctr"/>
                      <a:r>
                        <a:rPr lang="en-US" sz="1600" dirty="0"/>
                        <a:t>5</a:t>
                      </a:r>
                    </a:p>
                  </a:txBody>
                  <a:tcPr marL="97629" marR="97629" marT="48815" marB="48815"/>
                </a:tc>
                <a:extLst>
                  <a:ext uri="{0D108BD9-81ED-4DB2-BD59-A6C34878D82A}">
                    <a16:rowId xmlns:a16="http://schemas.microsoft.com/office/drawing/2014/main" val="3482043956"/>
                  </a:ext>
                </a:extLst>
              </a:tr>
            </a:tbl>
          </a:graphicData>
        </a:graphic>
      </p:graphicFrame>
      <p:graphicFrame>
        <p:nvGraphicFramePr>
          <p:cNvPr id="16" name="Table 15"/>
          <p:cNvGraphicFramePr>
            <a:graphicFrameLocks noGrp="1"/>
          </p:cNvGraphicFramePr>
          <p:nvPr/>
        </p:nvGraphicFramePr>
        <p:xfrm>
          <a:off x="9074065" y="1985769"/>
          <a:ext cx="2014510" cy="1979705"/>
        </p:xfrm>
        <a:graphic>
          <a:graphicData uri="http://schemas.openxmlformats.org/drawingml/2006/table">
            <a:tbl>
              <a:tblPr firstRow="1" bandRow="1"/>
              <a:tblGrid>
                <a:gridCol w="402902">
                  <a:extLst>
                    <a:ext uri="{9D8B030D-6E8A-4147-A177-3AD203B41FA5}">
                      <a16:colId xmlns:a16="http://schemas.microsoft.com/office/drawing/2014/main" val="1197555553"/>
                    </a:ext>
                  </a:extLst>
                </a:gridCol>
                <a:gridCol w="402902">
                  <a:extLst>
                    <a:ext uri="{9D8B030D-6E8A-4147-A177-3AD203B41FA5}">
                      <a16:colId xmlns:a16="http://schemas.microsoft.com/office/drawing/2014/main" val="412169455"/>
                    </a:ext>
                  </a:extLst>
                </a:gridCol>
                <a:gridCol w="402902">
                  <a:extLst>
                    <a:ext uri="{9D8B030D-6E8A-4147-A177-3AD203B41FA5}">
                      <a16:colId xmlns:a16="http://schemas.microsoft.com/office/drawing/2014/main" val="3305053313"/>
                    </a:ext>
                  </a:extLst>
                </a:gridCol>
                <a:gridCol w="402902">
                  <a:extLst>
                    <a:ext uri="{9D8B030D-6E8A-4147-A177-3AD203B41FA5}">
                      <a16:colId xmlns:a16="http://schemas.microsoft.com/office/drawing/2014/main" val="3179948799"/>
                    </a:ext>
                  </a:extLst>
                </a:gridCol>
                <a:gridCol w="402902">
                  <a:extLst>
                    <a:ext uri="{9D8B030D-6E8A-4147-A177-3AD203B41FA5}">
                      <a16:colId xmlns:a16="http://schemas.microsoft.com/office/drawing/2014/main" val="3066281830"/>
                    </a:ext>
                  </a:extLst>
                </a:gridCol>
              </a:tblGrid>
              <a:tr h="395941">
                <a:tc>
                  <a:txBody>
                    <a:bodyPr/>
                    <a:lstStyle/>
                    <a:p>
                      <a:pPr algn="ctr"/>
                      <a:r>
                        <a:rPr lang="en-US" sz="1500" dirty="0"/>
                        <a:t>7</a:t>
                      </a:r>
                    </a:p>
                  </a:txBody>
                  <a:tcPr marL="97629" marR="97629" marT="48815" marB="48815">
                    <a:noFill/>
                  </a:tcPr>
                </a:tc>
                <a:tc>
                  <a:txBody>
                    <a:bodyPr/>
                    <a:lstStyle/>
                    <a:p>
                      <a:pPr algn="ctr"/>
                      <a:r>
                        <a:rPr lang="en-US" sz="1500" dirty="0"/>
                        <a:t>7</a:t>
                      </a:r>
                    </a:p>
                  </a:txBody>
                  <a:tcPr marL="97629" marR="97629" marT="48815" marB="48815">
                    <a:noFill/>
                  </a:tcPr>
                </a:tc>
                <a:tc>
                  <a:txBody>
                    <a:bodyPr/>
                    <a:lstStyle/>
                    <a:p>
                      <a:pPr algn="ctr"/>
                      <a:r>
                        <a:rPr lang="en-US" sz="1500" dirty="0"/>
                        <a:t>7</a:t>
                      </a:r>
                    </a:p>
                  </a:txBody>
                  <a:tcPr marL="97629" marR="97629" marT="48815" marB="48815">
                    <a:noFill/>
                  </a:tcPr>
                </a:tc>
                <a:tc>
                  <a:txBody>
                    <a:bodyPr/>
                    <a:lstStyle/>
                    <a:p>
                      <a:pPr algn="ctr"/>
                      <a:r>
                        <a:rPr lang="en-US" sz="1500" dirty="0"/>
                        <a:t>7</a:t>
                      </a:r>
                    </a:p>
                  </a:txBody>
                  <a:tcPr marL="97629" marR="97629" marT="48815" marB="48815"/>
                </a:tc>
                <a:tc>
                  <a:txBody>
                    <a:bodyPr/>
                    <a:lstStyle/>
                    <a:p>
                      <a:pPr algn="ctr"/>
                      <a:r>
                        <a:rPr lang="en-US" sz="1500" dirty="0"/>
                        <a:t>5</a:t>
                      </a:r>
                    </a:p>
                  </a:txBody>
                  <a:tcPr marL="97629" marR="97629" marT="48815" marB="48815"/>
                </a:tc>
                <a:extLst>
                  <a:ext uri="{0D108BD9-81ED-4DB2-BD59-A6C34878D82A}">
                    <a16:rowId xmlns:a16="http://schemas.microsoft.com/office/drawing/2014/main" val="1470025122"/>
                  </a:ext>
                </a:extLst>
              </a:tr>
              <a:tr h="395941">
                <a:tc>
                  <a:txBody>
                    <a:bodyPr/>
                    <a:lstStyle/>
                    <a:p>
                      <a:pPr algn="ctr"/>
                      <a:r>
                        <a:rPr lang="en-US" sz="1500" dirty="0"/>
                        <a:t>7</a:t>
                      </a:r>
                    </a:p>
                  </a:txBody>
                  <a:tcPr marL="97629" marR="97629" marT="48815" marB="48815">
                    <a:noFill/>
                  </a:tcPr>
                </a:tc>
                <a:tc>
                  <a:txBody>
                    <a:bodyPr/>
                    <a:lstStyle/>
                    <a:p>
                      <a:pPr algn="ctr"/>
                      <a:r>
                        <a:rPr lang="en-US" sz="1500" dirty="0"/>
                        <a:t>7</a:t>
                      </a:r>
                    </a:p>
                  </a:txBody>
                  <a:tcPr marL="97629" marR="97629" marT="48815" marB="48815">
                    <a:noFill/>
                  </a:tcPr>
                </a:tc>
                <a:tc>
                  <a:txBody>
                    <a:bodyPr/>
                    <a:lstStyle/>
                    <a:p>
                      <a:pPr algn="ctr"/>
                      <a:r>
                        <a:rPr lang="en-US" sz="1500" dirty="0"/>
                        <a:t>7</a:t>
                      </a:r>
                    </a:p>
                  </a:txBody>
                  <a:tcPr marL="97629" marR="97629" marT="48815" marB="48815">
                    <a:noFill/>
                  </a:tcPr>
                </a:tc>
                <a:tc>
                  <a:txBody>
                    <a:bodyPr/>
                    <a:lstStyle/>
                    <a:p>
                      <a:pPr algn="ctr"/>
                      <a:r>
                        <a:rPr lang="en-US" sz="1500" dirty="0"/>
                        <a:t>5</a:t>
                      </a:r>
                    </a:p>
                  </a:txBody>
                  <a:tcPr marL="97629" marR="97629" marT="48815" marB="48815"/>
                </a:tc>
                <a:tc>
                  <a:txBody>
                    <a:bodyPr/>
                    <a:lstStyle/>
                    <a:p>
                      <a:pPr algn="ctr"/>
                      <a:r>
                        <a:rPr lang="en-US" sz="1500" dirty="0"/>
                        <a:t>5</a:t>
                      </a:r>
                    </a:p>
                  </a:txBody>
                  <a:tcPr marL="97629" marR="97629" marT="48815" marB="48815"/>
                </a:tc>
                <a:extLst>
                  <a:ext uri="{0D108BD9-81ED-4DB2-BD59-A6C34878D82A}">
                    <a16:rowId xmlns:a16="http://schemas.microsoft.com/office/drawing/2014/main" val="916244271"/>
                  </a:ext>
                </a:extLst>
              </a:tr>
              <a:tr h="395941">
                <a:tc>
                  <a:txBody>
                    <a:bodyPr/>
                    <a:lstStyle/>
                    <a:p>
                      <a:pPr algn="ctr"/>
                      <a:r>
                        <a:rPr lang="en-US" sz="1500" dirty="0"/>
                        <a:t>7</a:t>
                      </a:r>
                    </a:p>
                  </a:txBody>
                  <a:tcPr marL="97629" marR="97629" marT="48815" marB="48815">
                    <a:noFill/>
                  </a:tcPr>
                </a:tc>
                <a:tc>
                  <a:txBody>
                    <a:bodyPr/>
                    <a:lstStyle/>
                    <a:p>
                      <a:pPr algn="ctr"/>
                      <a:r>
                        <a:rPr lang="en-US" sz="1500" dirty="0"/>
                        <a:t>7</a:t>
                      </a:r>
                    </a:p>
                  </a:txBody>
                  <a:tcPr marL="97629" marR="97629" marT="48815" marB="48815">
                    <a:solidFill>
                      <a:schemeClr val="accent4"/>
                    </a:solidFill>
                  </a:tcPr>
                </a:tc>
                <a:tc>
                  <a:txBody>
                    <a:bodyPr/>
                    <a:lstStyle/>
                    <a:p>
                      <a:pPr algn="ctr"/>
                      <a:r>
                        <a:rPr lang="en-US" sz="1500" dirty="0"/>
                        <a:t>5</a:t>
                      </a:r>
                    </a:p>
                  </a:txBody>
                  <a:tcPr marL="97629" marR="97629" marT="48815" marB="48815">
                    <a:solidFill>
                      <a:schemeClr val="accent4"/>
                    </a:solidFill>
                  </a:tcPr>
                </a:tc>
                <a:tc>
                  <a:txBody>
                    <a:bodyPr/>
                    <a:lstStyle/>
                    <a:p>
                      <a:pPr algn="ctr"/>
                      <a:r>
                        <a:rPr lang="en-US" sz="1500" dirty="0"/>
                        <a:t>5</a:t>
                      </a:r>
                    </a:p>
                  </a:txBody>
                  <a:tcPr marL="97629" marR="97629" marT="48815" marB="48815">
                    <a:solidFill>
                      <a:schemeClr val="accent4"/>
                    </a:solidFill>
                  </a:tcPr>
                </a:tc>
                <a:tc>
                  <a:txBody>
                    <a:bodyPr/>
                    <a:lstStyle/>
                    <a:p>
                      <a:pPr algn="ctr"/>
                      <a:r>
                        <a:rPr lang="en-US" sz="1500" dirty="0"/>
                        <a:t>5</a:t>
                      </a:r>
                    </a:p>
                  </a:txBody>
                  <a:tcPr marL="97629" marR="97629" marT="48815" marB="48815"/>
                </a:tc>
                <a:extLst>
                  <a:ext uri="{0D108BD9-81ED-4DB2-BD59-A6C34878D82A}">
                    <a16:rowId xmlns:a16="http://schemas.microsoft.com/office/drawing/2014/main" val="4293803180"/>
                  </a:ext>
                </a:extLst>
              </a:tr>
              <a:tr h="395941">
                <a:tc>
                  <a:txBody>
                    <a:bodyPr/>
                    <a:lstStyle/>
                    <a:p>
                      <a:pPr algn="ctr"/>
                      <a:r>
                        <a:rPr lang="en-US" sz="1500" dirty="0"/>
                        <a:t>7</a:t>
                      </a:r>
                    </a:p>
                  </a:txBody>
                  <a:tcPr marL="97629" marR="97629" marT="48815" marB="48815"/>
                </a:tc>
                <a:tc>
                  <a:txBody>
                    <a:bodyPr/>
                    <a:lstStyle/>
                    <a:p>
                      <a:pPr algn="ctr"/>
                      <a:r>
                        <a:rPr lang="en-US" sz="1500" dirty="0"/>
                        <a:t>5</a:t>
                      </a:r>
                    </a:p>
                  </a:txBody>
                  <a:tcPr marL="97629" marR="97629" marT="48815" marB="48815">
                    <a:solidFill>
                      <a:schemeClr val="accent4"/>
                    </a:solidFill>
                  </a:tcPr>
                </a:tc>
                <a:tc>
                  <a:txBody>
                    <a:bodyPr/>
                    <a:lstStyle/>
                    <a:p>
                      <a:pPr algn="ctr"/>
                      <a:r>
                        <a:rPr lang="en-US" sz="1500" dirty="0"/>
                        <a:t>5</a:t>
                      </a:r>
                    </a:p>
                  </a:txBody>
                  <a:tcPr marL="97629" marR="97629" marT="48815" marB="48815">
                    <a:solidFill>
                      <a:schemeClr val="accent4"/>
                    </a:solidFill>
                  </a:tcPr>
                </a:tc>
                <a:tc>
                  <a:txBody>
                    <a:bodyPr/>
                    <a:lstStyle/>
                    <a:p>
                      <a:pPr algn="ctr"/>
                      <a:r>
                        <a:rPr lang="en-US" sz="1500" dirty="0"/>
                        <a:t>5</a:t>
                      </a:r>
                    </a:p>
                  </a:txBody>
                  <a:tcPr marL="97629" marR="97629" marT="48815" marB="48815">
                    <a:solidFill>
                      <a:schemeClr val="accent4"/>
                    </a:solidFill>
                  </a:tcPr>
                </a:tc>
                <a:tc>
                  <a:txBody>
                    <a:bodyPr/>
                    <a:lstStyle/>
                    <a:p>
                      <a:pPr algn="ctr"/>
                      <a:r>
                        <a:rPr lang="en-US" sz="1500" dirty="0"/>
                        <a:t>5</a:t>
                      </a:r>
                    </a:p>
                  </a:txBody>
                  <a:tcPr marL="97629" marR="97629" marT="48815" marB="48815"/>
                </a:tc>
                <a:extLst>
                  <a:ext uri="{0D108BD9-81ED-4DB2-BD59-A6C34878D82A}">
                    <a16:rowId xmlns:a16="http://schemas.microsoft.com/office/drawing/2014/main" val="1093743107"/>
                  </a:ext>
                </a:extLst>
              </a:tr>
              <a:tr h="395941">
                <a:tc>
                  <a:txBody>
                    <a:bodyPr/>
                    <a:lstStyle/>
                    <a:p>
                      <a:pPr algn="ctr"/>
                      <a:r>
                        <a:rPr lang="en-US" sz="1500" dirty="0"/>
                        <a:t>5</a:t>
                      </a:r>
                    </a:p>
                  </a:txBody>
                  <a:tcPr marL="97629" marR="97629" marT="48815" marB="48815"/>
                </a:tc>
                <a:tc>
                  <a:txBody>
                    <a:bodyPr/>
                    <a:lstStyle/>
                    <a:p>
                      <a:pPr algn="ctr"/>
                      <a:r>
                        <a:rPr lang="en-US" sz="1500" dirty="0"/>
                        <a:t>5</a:t>
                      </a:r>
                    </a:p>
                  </a:txBody>
                  <a:tcPr marL="97629" marR="97629" marT="48815" marB="48815">
                    <a:solidFill>
                      <a:schemeClr val="accent4"/>
                    </a:solidFill>
                  </a:tcPr>
                </a:tc>
                <a:tc>
                  <a:txBody>
                    <a:bodyPr/>
                    <a:lstStyle/>
                    <a:p>
                      <a:pPr algn="ctr"/>
                      <a:r>
                        <a:rPr lang="en-US" sz="1500" dirty="0"/>
                        <a:t>5</a:t>
                      </a:r>
                    </a:p>
                  </a:txBody>
                  <a:tcPr marL="97629" marR="97629" marT="48815" marB="48815">
                    <a:solidFill>
                      <a:schemeClr val="accent4"/>
                    </a:solidFill>
                  </a:tcPr>
                </a:tc>
                <a:tc>
                  <a:txBody>
                    <a:bodyPr/>
                    <a:lstStyle/>
                    <a:p>
                      <a:pPr algn="ctr"/>
                      <a:r>
                        <a:rPr lang="en-US" sz="1500" dirty="0"/>
                        <a:t>5</a:t>
                      </a:r>
                    </a:p>
                  </a:txBody>
                  <a:tcPr marL="97629" marR="97629" marT="48815" marB="48815">
                    <a:solidFill>
                      <a:schemeClr val="accent4"/>
                    </a:solidFill>
                  </a:tcPr>
                </a:tc>
                <a:tc>
                  <a:txBody>
                    <a:bodyPr/>
                    <a:lstStyle/>
                    <a:p>
                      <a:pPr algn="ctr"/>
                      <a:r>
                        <a:rPr lang="en-US" sz="1500" dirty="0"/>
                        <a:t>5</a:t>
                      </a:r>
                    </a:p>
                  </a:txBody>
                  <a:tcPr marL="97629" marR="97629" marT="48815" marB="48815"/>
                </a:tc>
                <a:extLst>
                  <a:ext uri="{0D108BD9-81ED-4DB2-BD59-A6C34878D82A}">
                    <a16:rowId xmlns:a16="http://schemas.microsoft.com/office/drawing/2014/main" val="3482043956"/>
                  </a:ext>
                </a:extLst>
              </a:tr>
            </a:tbl>
          </a:graphicData>
        </a:graphic>
      </p:graphicFrame>
      <p:cxnSp>
        <p:nvCxnSpPr>
          <p:cNvPr id="17" name="Straight Connector 16"/>
          <p:cNvCxnSpPr/>
          <p:nvPr/>
        </p:nvCxnSpPr>
        <p:spPr>
          <a:xfrm>
            <a:off x="4390605" y="2495107"/>
            <a:ext cx="2665103" cy="238581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Connector 17"/>
          <p:cNvCxnSpPr/>
          <p:nvPr/>
        </p:nvCxnSpPr>
        <p:spPr>
          <a:xfrm flipH="1">
            <a:off x="7154562" y="2975621"/>
            <a:ext cx="24558" cy="237485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Connector 18"/>
          <p:cNvCxnSpPr/>
          <p:nvPr/>
        </p:nvCxnSpPr>
        <p:spPr>
          <a:xfrm flipH="1">
            <a:off x="7648832" y="3305481"/>
            <a:ext cx="2432488" cy="2392703"/>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Title 22"/>
          <p:cNvSpPr>
            <a:spLocks noGrp="1"/>
          </p:cNvSpPr>
          <p:nvPr>
            <p:ph type="title"/>
          </p:nvPr>
        </p:nvSpPr>
        <p:spPr/>
        <p:txBody>
          <a:bodyPr>
            <a:normAutofit/>
          </a:bodyPr>
          <a:lstStyle/>
          <a:p>
            <a:r>
              <a:rPr lang="en-US" sz="3200" dirty="0">
                <a:latin typeface="+mn-lt"/>
              </a:rPr>
              <a:t>Convolution Computation</a:t>
            </a:r>
          </a:p>
        </p:txBody>
      </p:sp>
    </p:spTree>
    <p:extLst>
      <p:ext uri="{BB962C8B-B14F-4D97-AF65-F5344CB8AC3E}">
        <p14:creationId xmlns:p14="http://schemas.microsoft.com/office/powerpoint/2010/main" val="3474970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7954895" y="4020426"/>
          <a:ext cx="2265605" cy="2226455"/>
        </p:xfrm>
        <a:graphic>
          <a:graphicData uri="http://schemas.openxmlformats.org/drawingml/2006/table">
            <a:tbl>
              <a:tblPr firstRow="1" bandRow="1"/>
              <a:tblGrid>
                <a:gridCol w="453121">
                  <a:extLst>
                    <a:ext uri="{9D8B030D-6E8A-4147-A177-3AD203B41FA5}">
                      <a16:colId xmlns:a16="http://schemas.microsoft.com/office/drawing/2014/main" val="1197555553"/>
                    </a:ext>
                  </a:extLst>
                </a:gridCol>
                <a:gridCol w="453121">
                  <a:extLst>
                    <a:ext uri="{9D8B030D-6E8A-4147-A177-3AD203B41FA5}">
                      <a16:colId xmlns:a16="http://schemas.microsoft.com/office/drawing/2014/main" val="412169455"/>
                    </a:ext>
                  </a:extLst>
                </a:gridCol>
                <a:gridCol w="453121">
                  <a:extLst>
                    <a:ext uri="{9D8B030D-6E8A-4147-A177-3AD203B41FA5}">
                      <a16:colId xmlns:a16="http://schemas.microsoft.com/office/drawing/2014/main" val="3305053313"/>
                    </a:ext>
                  </a:extLst>
                </a:gridCol>
                <a:gridCol w="453121">
                  <a:extLst>
                    <a:ext uri="{9D8B030D-6E8A-4147-A177-3AD203B41FA5}">
                      <a16:colId xmlns:a16="http://schemas.microsoft.com/office/drawing/2014/main" val="3179948799"/>
                    </a:ext>
                  </a:extLst>
                </a:gridCol>
                <a:gridCol w="453121">
                  <a:extLst>
                    <a:ext uri="{9D8B030D-6E8A-4147-A177-3AD203B41FA5}">
                      <a16:colId xmlns:a16="http://schemas.microsoft.com/office/drawing/2014/main" val="3066281830"/>
                    </a:ext>
                  </a:extLst>
                </a:gridCol>
              </a:tblGrid>
              <a:tr h="445291">
                <a:tc>
                  <a:txBody>
                    <a:bodyPr/>
                    <a:lstStyle/>
                    <a:p>
                      <a:pPr algn="ctr"/>
                      <a:r>
                        <a:rPr lang="en-US" sz="1600" dirty="0"/>
                        <a:t>0</a:t>
                      </a:r>
                    </a:p>
                  </a:txBody>
                  <a:tcPr marL="109798" marR="109798" marT="54898" marB="54898">
                    <a:solidFill>
                      <a:schemeClr val="accent1"/>
                    </a:solidFill>
                  </a:tcPr>
                </a:tc>
                <a:tc>
                  <a:txBody>
                    <a:bodyPr/>
                    <a:lstStyle/>
                    <a:p>
                      <a:pPr algn="ctr"/>
                      <a:r>
                        <a:rPr lang="en-US" sz="1600" dirty="0"/>
                        <a:t>0</a:t>
                      </a:r>
                    </a:p>
                  </a:txBody>
                  <a:tcPr marL="109798" marR="109798" marT="54898" marB="54898">
                    <a:solidFill>
                      <a:schemeClr val="accent1"/>
                    </a:solidFill>
                  </a:tcPr>
                </a:tc>
                <a:tc>
                  <a:txBody>
                    <a:bodyPr/>
                    <a:lstStyle/>
                    <a:p>
                      <a:pPr algn="ctr"/>
                      <a:r>
                        <a:rPr lang="en-US" sz="1600" dirty="0"/>
                        <a:t>0</a:t>
                      </a:r>
                    </a:p>
                  </a:txBody>
                  <a:tcPr marL="109798" marR="109798" marT="54898" marB="54898">
                    <a:solidFill>
                      <a:schemeClr val="accent1"/>
                    </a:solidFill>
                  </a:tcPr>
                </a:tc>
                <a:tc>
                  <a:txBody>
                    <a:bodyPr/>
                    <a:lstStyle/>
                    <a:p>
                      <a:pPr algn="ctr"/>
                      <a:r>
                        <a:rPr lang="en-US" sz="1600" dirty="0"/>
                        <a:t>0</a:t>
                      </a:r>
                    </a:p>
                  </a:txBody>
                  <a:tcPr marL="109798" marR="109798" marT="54898" marB="54898">
                    <a:solidFill>
                      <a:schemeClr val="accent1"/>
                    </a:solidFill>
                  </a:tcPr>
                </a:tc>
                <a:tc>
                  <a:txBody>
                    <a:bodyPr/>
                    <a:lstStyle/>
                    <a:p>
                      <a:pPr algn="ctr"/>
                      <a:r>
                        <a:rPr lang="en-US" sz="1600" dirty="0"/>
                        <a:t>0</a:t>
                      </a:r>
                    </a:p>
                  </a:txBody>
                  <a:tcPr marL="109798" marR="109798" marT="54898" marB="54898">
                    <a:solidFill>
                      <a:schemeClr val="accent1"/>
                    </a:solidFill>
                  </a:tcPr>
                </a:tc>
                <a:extLst>
                  <a:ext uri="{0D108BD9-81ED-4DB2-BD59-A6C34878D82A}">
                    <a16:rowId xmlns:a16="http://schemas.microsoft.com/office/drawing/2014/main" val="1470025122"/>
                  </a:ext>
                </a:extLst>
              </a:tr>
              <a:tr h="445291">
                <a:tc>
                  <a:txBody>
                    <a:bodyPr/>
                    <a:lstStyle/>
                    <a:p>
                      <a:pPr algn="ctr"/>
                      <a:r>
                        <a:rPr lang="en-US" sz="1600" dirty="0"/>
                        <a:t>0</a:t>
                      </a:r>
                    </a:p>
                  </a:txBody>
                  <a:tcPr marL="109798" marR="109798" marT="54898" marB="54898">
                    <a:solidFill>
                      <a:schemeClr val="accent1"/>
                    </a:solidFill>
                  </a:tcPr>
                </a:tc>
                <a:tc>
                  <a:txBody>
                    <a:bodyPr/>
                    <a:lstStyle/>
                    <a:p>
                      <a:pPr algn="ctr"/>
                      <a:r>
                        <a:rPr lang="en-US" sz="1600" dirty="0"/>
                        <a:t>21</a:t>
                      </a:r>
                    </a:p>
                  </a:txBody>
                  <a:tcPr marL="109798" marR="109798" marT="54898" marB="54898">
                    <a:solidFill>
                      <a:schemeClr val="accent1"/>
                    </a:solidFill>
                  </a:tcPr>
                </a:tc>
                <a:tc>
                  <a:txBody>
                    <a:bodyPr/>
                    <a:lstStyle/>
                    <a:p>
                      <a:pPr algn="ctr"/>
                      <a:r>
                        <a:rPr lang="en-US" sz="1600" dirty="0"/>
                        <a:t>19</a:t>
                      </a:r>
                    </a:p>
                  </a:txBody>
                  <a:tcPr marL="109798" marR="109798" marT="54898" marB="54898">
                    <a:solidFill>
                      <a:schemeClr val="accent1"/>
                    </a:solidFill>
                  </a:tcPr>
                </a:tc>
                <a:tc>
                  <a:txBody>
                    <a:bodyPr/>
                    <a:lstStyle/>
                    <a:p>
                      <a:pPr algn="ctr"/>
                      <a:r>
                        <a:rPr lang="en-US" sz="1800" dirty="0"/>
                        <a:t>17</a:t>
                      </a:r>
                      <a:endParaRPr lang="en-US" sz="1600" dirty="0"/>
                    </a:p>
                  </a:txBody>
                  <a:tcPr marL="109798" marR="109798" marT="54898" marB="54898">
                    <a:solidFill>
                      <a:schemeClr val="accent1"/>
                    </a:solidFill>
                  </a:tcPr>
                </a:tc>
                <a:tc>
                  <a:txBody>
                    <a:bodyPr/>
                    <a:lstStyle/>
                    <a:p>
                      <a:pPr algn="ctr"/>
                      <a:r>
                        <a:rPr lang="en-US" sz="1600" dirty="0"/>
                        <a:t>0</a:t>
                      </a:r>
                    </a:p>
                  </a:txBody>
                  <a:tcPr marL="109798" marR="109798" marT="54898" marB="54898">
                    <a:solidFill>
                      <a:schemeClr val="accent1"/>
                    </a:solidFill>
                  </a:tcPr>
                </a:tc>
                <a:extLst>
                  <a:ext uri="{0D108BD9-81ED-4DB2-BD59-A6C34878D82A}">
                    <a16:rowId xmlns:a16="http://schemas.microsoft.com/office/drawing/2014/main" val="916244271"/>
                  </a:ext>
                </a:extLst>
              </a:tr>
              <a:tr h="445291">
                <a:tc>
                  <a:txBody>
                    <a:bodyPr/>
                    <a:lstStyle/>
                    <a:p>
                      <a:pPr algn="ctr"/>
                      <a:r>
                        <a:rPr lang="en-US" sz="1600" dirty="0"/>
                        <a:t>0</a:t>
                      </a:r>
                    </a:p>
                  </a:txBody>
                  <a:tcPr marL="109798" marR="109798" marT="54898" marB="54898">
                    <a:solidFill>
                      <a:schemeClr val="accent1"/>
                    </a:solidFill>
                  </a:tcPr>
                </a:tc>
                <a:tc>
                  <a:txBody>
                    <a:bodyPr/>
                    <a:lstStyle/>
                    <a:p>
                      <a:pPr algn="ctr"/>
                      <a:r>
                        <a:rPr lang="en-US" sz="1600" dirty="0"/>
                        <a:t>19</a:t>
                      </a:r>
                    </a:p>
                  </a:txBody>
                  <a:tcPr marL="109798" marR="109798" marT="54898" marB="54898">
                    <a:solidFill>
                      <a:schemeClr val="accent1"/>
                    </a:solidFill>
                  </a:tcPr>
                </a:tc>
                <a:tc>
                  <a:txBody>
                    <a:bodyPr/>
                    <a:lstStyle/>
                    <a:p>
                      <a:pPr algn="ctr"/>
                      <a:r>
                        <a:rPr lang="en-US" sz="1600" dirty="0"/>
                        <a:t>17</a:t>
                      </a:r>
                    </a:p>
                  </a:txBody>
                  <a:tcPr marL="109798" marR="109798" marT="54898" marB="54898">
                    <a:solidFill>
                      <a:schemeClr val="accent1"/>
                    </a:solidFill>
                  </a:tcPr>
                </a:tc>
                <a:tc>
                  <a:txBody>
                    <a:bodyPr/>
                    <a:lstStyle/>
                    <a:p>
                      <a:pPr algn="ctr"/>
                      <a:r>
                        <a:rPr lang="en-US" sz="1600" dirty="0"/>
                        <a:t>15</a:t>
                      </a:r>
                    </a:p>
                  </a:txBody>
                  <a:tcPr marL="109798" marR="109798" marT="54898" marB="54898">
                    <a:solidFill>
                      <a:schemeClr val="accent1"/>
                    </a:solidFill>
                  </a:tcPr>
                </a:tc>
                <a:tc>
                  <a:txBody>
                    <a:bodyPr/>
                    <a:lstStyle/>
                    <a:p>
                      <a:pPr algn="ctr"/>
                      <a:r>
                        <a:rPr lang="en-US" sz="1600" dirty="0"/>
                        <a:t>0</a:t>
                      </a:r>
                    </a:p>
                  </a:txBody>
                  <a:tcPr marL="109798" marR="109798" marT="54898" marB="54898">
                    <a:solidFill>
                      <a:schemeClr val="accent1"/>
                    </a:solidFill>
                  </a:tcPr>
                </a:tc>
                <a:extLst>
                  <a:ext uri="{0D108BD9-81ED-4DB2-BD59-A6C34878D82A}">
                    <a16:rowId xmlns:a16="http://schemas.microsoft.com/office/drawing/2014/main" val="4293803180"/>
                  </a:ext>
                </a:extLst>
              </a:tr>
              <a:tr h="445291">
                <a:tc>
                  <a:txBody>
                    <a:bodyPr/>
                    <a:lstStyle/>
                    <a:p>
                      <a:pPr algn="ctr"/>
                      <a:r>
                        <a:rPr lang="en-US" sz="1600" dirty="0"/>
                        <a:t>0</a:t>
                      </a:r>
                    </a:p>
                  </a:txBody>
                  <a:tcPr marL="109798" marR="109798" marT="54898" marB="54898">
                    <a:solidFill>
                      <a:schemeClr val="accent1"/>
                    </a:solidFill>
                  </a:tcPr>
                </a:tc>
                <a:tc>
                  <a:txBody>
                    <a:bodyPr/>
                    <a:lstStyle/>
                    <a:p>
                      <a:pPr algn="ctr"/>
                      <a:r>
                        <a:rPr lang="en-US" sz="1600" dirty="0"/>
                        <a:t>17</a:t>
                      </a:r>
                    </a:p>
                  </a:txBody>
                  <a:tcPr marL="109798" marR="109798" marT="54898" marB="54898">
                    <a:solidFill>
                      <a:schemeClr val="accent1"/>
                    </a:solidFill>
                  </a:tcPr>
                </a:tc>
                <a:tc>
                  <a:txBody>
                    <a:bodyPr/>
                    <a:lstStyle/>
                    <a:p>
                      <a:pPr algn="ctr"/>
                      <a:r>
                        <a:rPr lang="en-US" sz="1600" dirty="0"/>
                        <a:t>15</a:t>
                      </a:r>
                    </a:p>
                  </a:txBody>
                  <a:tcPr marL="109798" marR="109798" marT="54898" marB="54898">
                    <a:solidFill>
                      <a:schemeClr val="accent1"/>
                    </a:solidFill>
                  </a:tcPr>
                </a:tc>
                <a:tc>
                  <a:txBody>
                    <a:bodyPr/>
                    <a:lstStyle/>
                    <a:p>
                      <a:pPr algn="ctr"/>
                      <a:r>
                        <a:rPr lang="en-US" sz="1600" dirty="0"/>
                        <a:t>15</a:t>
                      </a:r>
                    </a:p>
                  </a:txBody>
                  <a:tcPr marL="109798" marR="109798" marT="54898" marB="54898">
                    <a:solidFill>
                      <a:schemeClr val="accent1"/>
                    </a:solidFill>
                  </a:tcPr>
                </a:tc>
                <a:tc>
                  <a:txBody>
                    <a:bodyPr/>
                    <a:lstStyle/>
                    <a:p>
                      <a:pPr algn="ctr"/>
                      <a:r>
                        <a:rPr lang="en-US" sz="1600" dirty="0"/>
                        <a:t>0</a:t>
                      </a:r>
                    </a:p>
                  </a:txBody>
                  <a:tcPr marL="109798" marR="109798" marT="54898" marB="54898">
                    <a:solidFill>
                      <a:schemeClr val="accent1"/>
                    </a:solidFill>
                  </a:tcPr>
                </a:tc>
                <a:extLst>
                  <a:ext uri="{0D108BD9-81ED-4DB2-BD59-A6C34878D82A}">
                    <a16:rowId xmlns:a16="http://schemas.microsoft.com/office/drawing/2014/main" val="1093743107"/>
                  </a:ext>
                </a:extLst>
              </a:tr>
              <a:tr h="445291">
                <a:tc>
                  <a:txBody>
                    <a:bodyPr/>
                    <a:lstStyle/>
                    <a:p>
                      <a:pPr algn="ctr"/>
                      <a:r>
                        <a:rPr lang="en-US" sz="1600" dirty="0"/>
                        <a:t>0</a:t>
                      </a:r>
                    </a:p>
                  </a:txBody>
                  <a:tcPr marL="109798" marR="109798" marT="54898" marB="54898">
                    <a:solidFill>
                      <a:schemeClr val="accent1"/>
                    </a:solidFill>
                  </a:tcPr>
                </a:tc>
                <a:tc>
                  <a:txBody>
                    <a:bodyPr/>
                    <a:lstStyle/>
                    <a:p>
                      <a:pPr algn="ctr"/>
                      <a:r>
                        <a:rPr lang="en-US" sz="1600" dirty="0"/>
                        <a:t>0</a:t>
                      </a:r>
                    </a:p>
                  </a:txBody>
                  <a:tcPr marL="109798" marR="109798" marT="54898" marB="54898">
                    <a:solidFill>
                      <a:schemeClr val="accent1"/>
                    </a:solidFill>
                  </a:tcPr>
                </a:tc>
                <a:tc>
                  <a:txBody>
                    <a:bodyPr/>
                    <a:lstStyle/>
                    <a:p>
                      <a:pPr algn="ctr"/>
                      <a:r>
                        <a:rPr lang="en-US" sz="1600" dirty="0"/>
                        <a:t>0</a:t>
                      </a:r>
                    </a:p>
                  </a:txBody>
                  <a:tcPr marL="109798" marR="109798" marT="54898" marB="54898">
                    <a:solidFill>
                      <a:schemeClr val="accent1"/>
                    </a:solidFill>
                  </a:tcPr>
                </a:tc>
                <a:tc>
                  <a:txBody>
                    <a:bodyPr/>
                    <a:lstStyle/>
                    <a:p>
                      <a:pPr algn="ctr"/>
                      <a:r>
                        <a:rPr lang="en-US" sz="1600" dirty="0"/>
                        <a:t>0</a:t>
                      </a:r>
                    </a:p>
                  </a:txBody>
                  <a:tcPr marL="109798" marR="109798" marT="54898" marB="54898">
                    <a:solidFill>
                      <a:schemeClr val="accent1"/>
                    </a:solidFill>
                  </a:tcPr>
                </a:tc>
                <a:tc>
                  <a:txBody>
                    <a:bodyPr/>
                    <a:lstStyle/>
                    <a:p>
                      <a:pPr algn="ctr"/>
                      <a:r>
                        <a:rPr lang="en-US" sz="1600" dirty="0"/>
                        <a:t>0</a:t>
                      </a:r>
                    </a:p>
                  </a:txBody>
                  <a:tcPr marL="109798" marR="109798" marT="54898" marB="54898">
                    <a:solidFill>
                      <a:schemeClr val="accent1"/>
                    </a:solidFill>
                  </a:tcPr>
                </a:tc>
                <a:extLst>
                  <a:ext uri="{0D108BD9-81ED-4DB2-BD59-A6C34878D82A}">
                    <a16:rowId xmlns:a16="http://schemas.microsoft.com/office/drawing/2014/main" val="3482043956"/>
                  </a:ext>
                </a:extLst>
              </a:tr>
            </a:tbl>
          </a:graphicData>
        </a:graphic>
      </p:graphicFrame>
      <p:sp>
        <p:nvSpPr>
          <p:cNvPr id="23" name="Title 22"/>
          <p:cNvSpPr>
            <a:spLocks noGrp="1"/>
          </p:cNvSpPr>
          <p:nvPr>
            <p:ph type="title"/>
          </p:nvPr>
        </p:nvSpPr>
        <p:spPr/>
        <p:txBody>
          <a:bodyPr>
            <a:normAutofit/>
          </a:bodyPr>
          <a:lstStyle/>
          <a:p>
            <a:r>
              <a:rPr lang="en-US" sz="3200" dirty="0">
                <a:latin typeface="+mn-lt"/>
              </a:rPr>
              <a:t>Convolution Computation for more than one dimension </a:t>
            </a:r>
          </a:p>
        </p:txBody>
      </p:sp>
      <p:graphicFrame>
        <p:nvGraphicFramePr>
          <p:cNvPr id="25" name="Table 24"/>
          <p:cNvGraphicFramePr>
            <a:graphicFrameLocks noGrp="1"/>
          </p:cNvGraphicFramePr>
          <p:nvPr/>
        </p:nvGraphicFramePr>
        <p:xfrm>
          <a:off x="1719976" y="1941904"/>
          <a:ext cx="2014510" cy="1979705"/>
        </p:xfrm>
        <a:graphic>
          <a:graphicData uri="http://schemas.openxmlformats.org/drawingml/2006/table">
            <a:tbl>
              <a:tblPr firstRow="1" bandRow="1"/>
              <a:tblGrid>
                <a:gridCol w="402902">
                  <a:extLst>
                    <a:ext uri="{9D8B030D-6E8A-4147-A177-3AD203B41FA5}">
                      <a16:colId xmlns:a16="http://schemas.microsoft.com/office/drawing/2014/main" val="1197555553"/>
                    </a:ext>
                  </a:extLst>
                </a:gridCol>
                <a:gridCol w="402902">
                  <a:extLst>
                    <a:ext uri="{9D8B030D-6E8A-4147-A177-3AD203B41FA5}">
                      <a16:colId xmlns:a16="http://schemas.microsoft.com/office/drawing/2014/main" val="412169455"/>
                    </a:ext>
                  </a:extLst>
                </a:gridCol>
                <a:gridCol w="402902">
                  <a:extLst>
                    <a:ext uri="{9D8B030D-6E8A-4147-A177-3AD203B41FA5}">
                      <a16:colId xmlns:a16="http://schemas.microsoft.com/office/drawing/2014/main" val="3305053313"/>
                    </a:ext>
                  </a:extLst>
                </a:gridCol>
                <a:gridCol w="402902">
                  <a:extLst>
                    <a:ext uri="{9D8B030D-6E8A-4147-A177-3AD203B41FA5}">
                      <a16:colId xmlns:a16="http://schemas.microsoft.com/office/drawing/2014/main" val="3179948799"/>
                    </a:ext>
                  </a:extLst>
                </a:gridCol>
                <a:gridCol w="402902">
                  <a:extLst>
                    <a:ext uri="{9D8B030D-6E8A-4147-A177-3AD203B41FA5}">
                      <a16:colId xmlns:a16="http://schemas.microsoft.com/office/drawing/2014/main" val="3066281830"/>
                    </a:ext>
                  </a:extLst>
                </a:gridCol>
              </a:tblGrid>
              <a:tr h="395941">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extLst>
                  <a:ext uri="{0D108BD9-81ED-4DB2-BD59-A6C34878D82A}">
                    <a16:rowId xmlns:a16="http://schemas.microsoft.com/office/drawing/2014/main" val="1470025122"/>
                  </a:ext>
                </a:extLst>
              </a:tr>
              <a:tr h="395941">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extLst>
                  <a:ext uri="{0D108BD9-81ED-4DB2-BD59-A6C34878D82A}">
                    <a16:rowId xmlns:a16="http://schemas.microsoft.com/office/drawing/2014/main" val="916244271"/>
                  </a:ext>
                </a:extLst>
              </a:tr>
              <a:tr h="395941">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extLst>
                  <a:ext uri="{0D108BD9-81ED-4DB2-BD59-A6C34878D82A}">
                    <a16:rowId xmlns:a16="http://schemas.microsoft.com/office/drawing/2014/main" val="4293803180"/>
                  </a:ext>
                </a:extLst>
              </a:tr>
              <a:tr h="395941">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extLst>
                  <a:ext uri="{0D108BD9-81ED-4DB2-BD59-A6C34878D82A}">
                    <a16:rowId xmlns:a16="http://schemas.microsoft.com/office/drawing/2014/main" val="1093743107"/>
                  </a:ext>
                </a:extLst>
              </a:tr>
              <a:tr h="395941">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extLst>
                  <a:ext uri="{0D108BD9-81ED-4DB2-BD59-A6C34878D82A}">
                    <a16:rowId xmlns:a16="http://schemas.microsoft.com/office/drawing/2014/main" val="3482043956"/>
                  </a:ext>
                </a:extLst>
              </a:tr>
            </a:tbl>
          </a:graphicData>
        </a:graphic>
      </p:graphicFrame>
      <p:sp>
        <p:nvSpPr>
          <p:cNvPr id="29" name="TextBox 28"/>
          <p:cNvSpPr txBox="1"/>
          <p:nvPr/>
        </p:nvSpPr>
        <p:spPr>
          <a:xfrm>
            <a:off x="4832134" y="6281688"/>
            <a:ext cx="31227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Kernel size: 3x3x4</a:t>
            </a:r>
          </a:p>
        </p:txBody>
      </p:sp>
      <p:graphicFrame>
        <p:nvGraphicFramePr>
          <p:cNvPr id="33" name="Table 32"/>
          <p:cNvGraphicFramePr>
            <a:graphicFrameLocks noGrp="1"/>
          </p:cNvGraphicFramePr>
          <p:nvPr/>
        </p:nvGraphicFramePr>
        <p:xfrm>
          <a:off x="7045742" y="1393704"/>
          <a:ext cx="1208706" cy="1187823"/>
        </p:xfrm>
        <a:graphic>
          <a:graphicData uri="http://schemas.openxmlformats.org/drawingml/2006/table">
            <a:tbl>
              <a:tblPr firstRow="1" bandRow="1"/>
              <a:tblGrid>
                <a:gridCol w="402902">
                  <a:extLst>
                    <a:ext uri="{9D8B030D-6E8A-4147-A177-3AD203B41FA5}">
                      <a16:colId xmlns:a16="http://schemas.microsoft.com/office/drawing/2014/main" val="1197555553"/>
                    </a:ext>
                  </a:extLst>
                </a:gridCol>
                <a:gridCol w="402902">
                  <a:extLst>
                    <a:ext uri="{9D8B030D-6E8A-4147-A177-3AD203B41FA5}">
                      <a16:colId xmlns:a16="http://schemas.microsoft.com/office/drawing/2014/main" val="412169455"/>
                    </a:ext>
                  </a:extLst>
                </a:gridCol>
                <a:gridCol w="402902">
                  <a:extLst>
                    <a:ext uri="{9D8B030D-6E8A-4147-A177-3AD203B41FA5}">
                      <a16:colId xmlns:a16="http://schemas.microsoft.com/office/drawing/2014/main" val="3305053313"/>
                    </a:ext>
                  </a:extLst>
                </a:gridCol>
              </a:tblGrid>
              <a:tr h="395941">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extLst>
                  <a:ext uri="{0D108BD9-81ED-4DB2-BD59-A6C34878D82A}">
                    <a16:rowId xmlns:a16="http://schemas.microsoft.com/office/drawing/2014/main" val="1470025122"/>
                  </a:ext>
                </a:extLst>
              </a:tr>
              <a:tr h="395941">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extLst>
                  <a:ext uri="{0D108BD9-81ED-4DB2-BD59-A6C34878D82A}">
                    <a16:rowId xmlns:a16="http://schemas.microsoft.com/office/drawing/2014/main" val="916244271"/>
                  </a:ext>
                </a:extLst>
              </a:tr>
              <a:tr h="395941">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extLst>
                  <a:ext uri="{0D108BD9-81ED-4DB2-BD59-A6C34878D82A}">
                    <a16:rowId xmlns:a16="http://schemas.microsoft.com/office/drawing/2014/main" val="4293803180"/>
                  </a:ext>
                </a:extLst>
              </a:tr>
            </a:tbl>
          </a:graphicData>
        </a:graphic>
      </p:graphicFrame>
      <p:graphicFrame>
        <p:nvGraphicFramePr>
          <p:cNvPr id="34" name="Table 33"/>
          <p:cNvGraphicFramePr>
            <a:graphicFrameLocks noGrp="1"/>
          </p:cNvGraphicFramePr>
          <p:nvPr/>
        </p:nvGraphicFramePr>
        <p:xfrm>
          <a:off x="7198142" y="1546104"/>
          <a:ext cx="1208706" cy="1187823"/>
        </p:xfrm>
        <a:graphic>
          <a:graphicData uri="http://schemas.openxmlformats.org/drawingml/2006/table">
            <a:tbl>
              <a:tblPr firstRow="1" bandRow="1"/>
              <a:tblGrid>
                <a:gridCol w="402902">
                  <a:extLst>
                    <a:ext uri="{9D8B030D-6E8A-4147-A177-3AD203B41FA5}">
                      <a16:colId xmlns:a16="http://schemas.microsoft.com/office/drawing/2014/main" val="1197555553"/>
                    </a:ext>
                  </a:extLst>
                </a:gridCol>
                <a:gridCol w="402902">
                  <a:extLst>
                    <a:ext uri="{9D8B030D-6E8A-4147-A177-3AD203B41FA5}">
                      <a16:colId xmlns:a16="http://schemas.microsoft.com/office/drawing/2014/main" val="412169455"/>
                    </a:ext>
                  </a:extLst>
                </a:gridCol>
                <a:gridCol w="402902">
                  <a:extLst>
                    <a:ext uri="{9D8B030D-6E8A-4147-A177-3AD203B41FA5}">
                      <a16:colId xmlns:a16="http://schemas.microsoft.com/office/drawing/2014/main" val="3305053313"/>
                    </a:ext>
                  </a:extLst>
                </a:gridCol>
              </a:tblGrid>
              <a:tr h="395941">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extLst>
                  <a:ext uri="{0D108BD9-81ED-4DB2-BD59-A6C34878D82A}">
                    <a16:rowId xmlns:a16="http://schemas.microsoft.com/office/drawing/2014/main" val="1470025122"/>
                  </a:ext>
                </a:extLst>
              </a:tr>
              <a:tr h="395941">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extLst>
                  <a:ext uri="{0D108BD9-81ED-4DB2-BD59-A6C34878D82A}">
                    <a16:rowId xmlns:a16="http://schemas.microsoft.com/office/drawing/2014/main" val="916244271"/>
                  </a:ext>
                </a:extLst>
              </a:tr>
              <a:tr h="395941">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extLst>
                  <a:ext uri="{0D108BD9-81ED-4DB2-BD59-A6C34878D82A}">
                    <a16:rowId xmlns:a16="http://schemas.microsoft.com/office/drawing/2014/main" val="4293803180"/>
                  </a:ext>
                </a:extLst>
              </a:tr>
            </a:tbl>
          </a:graphicData>
        </a:graphic>
      </p:graphicFrame>
      <p:graphicFrame>
        <p:nvGraphicFramePr>
          <p:cNvPr id="35" name="Table 34"/>
          <p:cNvGraphicFramePr>
            <a:graphicFrameLocks noGrp="1"/>
          </p:cNvGraphicFramePr>
          <p:nvPr/>
        </p:nvGraphicFramePr>
        <p:xfrm>
          <a:off x="7350542" y="1698504"/>
          <a:ext cx="1208706" cy="1187823"/>
        </p:xfrm>
        <a:graphic>
          <a:graphicData uri="http://schemas.openxmlformats.org/drawingml/2006/table">
            <a:tbl>
              <a:tblPr firstRow="1" bandRow="1"/>
              <a:tblGrid>
                <a:gridCol w="402902">
                  <a:extLst>
                    <a:ext uri="{9D8B030D-6E8A-4147-A177-3AD203B41FA5}">
                      <a16:colId xmlns:a16="http://schemas.microsoft.com/office/drawing/2014/main" val="1197555553"/>
                    </a:ext>
                  </a:extLst>
                </a:gridCol>
                <a:gridCol w="402902">
                  <a:extLst>
                    <a:ext uri="{9D8B030D-6E8A-4147-A177-3AD203B41FA5}">
                      <a16:colId xmlns:a16="http://schemas.microsoft.com/office/drawing/2014/main" val="412169455"/>
                    </a:ext>
                  </a:extLst>
                </a:gridCol>
                <a:gridCol w="402902">
                  <a:extLst>
                    <a:ext uri="{9D8B030D-6E8A-4147-A177-3AD203B41FA5}">
                      <a16:colId xmlns:a16="http://schemas.microsoft.com/office/drawing/2014/main" val="3305053313"/>
                    </a:ext>
                  </a:extLst>
                </a:gridCol>
              </a:tblGrid>
              <a:tr h="395941">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extLst>
                  <a:ext uri="{0D108BD9-81ED-4DB2-BD59-A6C34878D82A}">
                    <a16:rowId xmlns:a16="http://schemas.microsoft.com/office/drawing/2014/main" val="1470025122"/>
                  </a:ext>
                </a:extLst>
              </a:tr>
              <a:tr h="395941">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extLst>
                  <a:ext uri="{0D108BD9-81ED-4DB2-BD59-A6C34878D82A}">
                    <a16:rowId xmlns:a16="http://schemas.microsoft.com/office/drawing/2014/main" val="916244271"/>
                  </a:ext>
                </a:extLst>
              </a:tr>
              <a:tr h="395941">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extLst>
                  <a:ext uri="{0D108BD9-81ED-4DB2-BD59-A6C34878D82A}">
                    <a16:rowId xmlns:a16="http://schemas.microsoft.com/office/drawing/2014/main" val="4293803180"/>
                  </a:ext>
                </a:extLst>
              </a:tr>
            </a:tbl>
          </a:graphicData>
        </a:graphic>
      </p:graphicFrame>
      <p:graphicFrame>
        <p:nvGraphicFramePr>
          <p:cNvPr id="36" name="Table 35"/>
          <p:cNvGraphicFramePr>
            <a:graphicFrameLocks noGrp="1"/>
          </p:cNvGraphicFramePr>
          <p:nvPr/>
        </p:nvGraphicFramePr>
        <p:xfrm>
          <a:off x="7502942" y="1850904"/>
          <a:ext cx="1208706" cy="1187823"/>
        </p:xfrm>
        <a:graphic>
          <a:graphicData uri="http://schemas.openxmlformats.org/drawingml/2006/table">
            <a:tbl>
              <a:tblPr firstRow="1" bandRow="1"/>
              <a:tblGrid>
                <a:gridCol w="402902">
                  <a:extLst>
                    <a:ext uri="{9D8B030D-6E8A-4147-A177-3AD203B41FA5}">
                      <a16:colId xmlns:a16="http://schemas.microsoft.com/office/drawing/2014/main" val="1197555553"/>
                    </a:ext>
                  </a:extLst>
                </a:gridCol>
                <a:gridCol w="402902">
                  <a:extLst>
                    <a:ext uri="{9D8B030D-6E8A-4147-A177-3AD203B41FA5}">
                      <a16:colId xmlns:a16="http://schemas.microsoft.com/office/drawing/2014/main" val="412169455"/>
                    </a:ext>
                  </a:extLst>
                </a:gridCol>
                <a:gridCol w="402902">
                  <a:extLst>
                    <a:ext uri="{9D8B030D-6E8A-4147-A177-3AD203B41FA5}">
                      <a16:colId xmlns:a16="http://schemas.microsoft.com/office/drawing/2014/main" val="3305053313"/>
                    </a:ext>
                  </a:extLst>
                </a:gridCol>
              </a:tblGrid>
              <a:tr h="395941">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extLst>
                  <a:ext uri="{0D108BD9-81ED-4DB2-BD59-A6C34878D82A}">
                    <a16:rowId xmlns:a16="http://schemas.microsoft.com/office/drawing/2014/main" val="1470025122"/>
                  </a:ext>
                </a:extLst>
              </a:tr>
              <a:tr h="395941">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extLst>
                  <a:ext uri="{0D108BD9-81ED-4DB2-BD59-A6C34878D82A}">
                    <a16:rowId xmlns:a16="http://schemas.microsoft.com/office/drawing/2014/main" val="916244271"/>
                  </a:ext>
                </a:extLst>
              </a:tr>
              <a:tr h="395941">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tc>
                  <a:txBody>
                    <a:bodyPr/>
                    <a:lstStyle/>
                    <a:p>
                      <a:pPr algn="ctr"/>
                      <a:endParaRPr lang="en-US" sz="1500" dirty="0"/>
                    </a:p>
                  </a:txBody>
                  <a:tcPr marL="97629" marR="97629" marT="48815" marB="48815">
                    <a:solidFill>
                      <a:schemeClr val="accent1"/>
                    </a:solidFill>
                  </a:tcPr>
                </a:tc>
                <a:extLst>
                  <a:ext uri="{0D108BD9-81ED-4DB2-BD59-A6C34878D82A}">
                    <a16:rowId xmlns:a16="http://schemas.microsoft.com/office/drawing/2014/main" val="4293803180"/>
                  </a:ext>
                </a:extLst>
              </a:tr>
            </a:tbl>
          </a:graphicData>
        </a:graphic>
      </p:graphicFrame>
      <p:graphicFrame>
        <p:nvGraphicFramePr>
          <p:cNvPr id="37" name="Table 36"/>
          <p:cNvGraphicFramePr>
            <a:graphicFrameLocks noGrp="1"/>
          </p:cNvGraphicFramePr>
          <p:nvPr/>
        </p:nvGraphicFramePr>
        <p:xfrm>
          <a:off x="5088800" y="4561456"/>
          <a:ext cx="1208706" cy="1187823"/>
        </p:xfrm>
        <a:graphic>
          <a:graphicData uri="http://schemas.openxmlformats.org/drawingml/2006/table">
            <a:tbl>
              <a:tblPr firstRow="1" bandRow="1"/>
              <a:tblGrid>
                <a:gridCol w="402902">
                  <a:extLst>
                    <a:ext uri="{9D8B030D-6E8A-4147-A177-3AD203B41FA5}">
                      <a16:colId xmlns:a16="http://schemas.microsoft.com/office/drawing/2014/main" val="1197555553"/>
                    </a:ext>
                  </a:extLst>
                </a:gridCol>
                <a:gridCol w="402902">
                  <a:extLst>
                    <a:ext uri="{9D8B030D-6E8A-4147-A177-3AD203B41FA5}">
                      <a16:colId xmlns:a16="http://schemas.microsoft.com/office/drawing/2014/main" val="412169455"/>
                    </a:ext>
                  </a:extLst>
                </a:gridCol>
                <a:gridCol w="402902">
                  <a:extLst>
                    <a:ext uri="{9D8B030D-6E8A-4147-A177-3AD203B41FA5}">
                      <a16:colId xmlns:a16="http://schemas.microsoft.com/office/drawing/2014/main" val="3305053313"/>
                    </a:ext>
                  </a:extLst>
                </a:gridCol>
              </a:tblGrid>
              <a:tr h="395941">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extLst>
                  <a:ext uri="{0D108BD9-81ED-4DB2-BD59-A6C34878D82A}">
                    <a16:rowId xmlns:a16="http://schemas.microsoft.com/office/drawing/2014/main" val="1470025122"/>
                  </a:ext>
                </a:extLst>
              </a:tr>
              <a:tr h="395941">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extLst>
                  <a:ext uri="{0D108BD9-81ED-4DB2-BD59-A6C34878D82A}">
                    <a16:rowId xmlns:a16="http://schemas.microsoft.com/office/drawing/2014/main" val="916244271"/>
                  </a:ext>
                </a:extLst>
              </a:tr>
              <a:tr h="395941">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extLst>
                  <a:ext uri="{0D108BD9-81ED-4DB2-BD59-A6C34878D82A}">
                    <a16:rowId xmlns:a16="http://schemas.microsoft.com/office/drawing/2014/main" val="4293803180"/>
                  </a:ext>
                </a:extLst>
              </a:tr>
            </a:tbl>
          </a:graphicData>
        </a:graphic>
      </p:graphicFrame>
      <p:graphicFrame>
        <p:nvGraphicFramePr>
          <p:cNvPr id="43" name="Table 42"/>
          <p:cNvGraphicFramePr>
            <a:graphicFrameLocks noGrp="1"/>
          </p:cNvGraphicFramePr>
          <p:nvPr/>
        </p:nvGraphicFramePr>
        <p:xfrm>
          <a:off x="5241200" y="4713856"/>
          <a:ext cx="1208706" cy="1187823"/>
        </p:xfrm>
        <a:graphic>
          <a:graphicData uri="http://schemas.openxmlformats.org/drawingml/2006/table">
            <a:tbl>
              <a:tblPr firstRow="1" bandRow="1"/>
              <a:tblGrid>
                <a:gridCol w="402902">
                  <a:extLst>
                    <a:ext uri="{9D8B030D-6E8A-4147-A177-3AD203B41FA5}">
                      <a16:colId xmlns:a16="http://schemas.microsoft.com/office/drawing/2014/main" val="1197555553"/>
                    </a:ext>
                  </a:extLst>
                </a:gridCol>
                <a:gridCol w="402902">
                  <a:extLst>
                    <a:ext uri="{9D8B030D-6E8A-4147-A177-3AD203B41FA5}">
                      <a16:colId xmlns:a16="http://schemas.microsoft.com/office/drawing/2014/main" val="412169455"/>
                    </a:ext>
                  </a:extLst>
                </a:gridCol>
                <a:gridCol w="402902">
                  <a:extLst>
                    <a:ext uri="{9D8B030D-6E8A-4147-A177-3AD203B41FA5}">
                      <a16:colId xmlns:a16="http://schemas.microsoft.com/office/drawing/2014/main" val="3305053313"/>
                    </a:ext>
                  </a:extLst>
                </a:gridCol>
              </a:tblGrid>
              <a:tr h="395941">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extLst>
                  <a:ext uri="{0D108BD9-81ED-4DB2-BD59-A6C34878D82A}">
                    <a16:rowId xmlns:a16="http://schemas.microsoft.com/office/drawing/2014/main" val="1470025122"/>
                  </a:ext>
                </a:extLst>
              </a:tr>
              <a:tr h="395941">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extLst>
                  <a:ext uri="{0D108BD9-81ED-4DB2-BD59-A6C34878D82A}">
                    <a16:rowId xmlns:a16="http://schemas.microsoft.com/office/drawing/2014/main" val="916244271"/>
                  </a:ext>
                </a:extLst>
              </a:tr>
              <a:tr h="395941">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extLst>
                  <a:ext uri="{0D108BD9-81ED-4DB2-BD59-A6C34878D82A}">
                    <a16:rowId xmlns:a16="http://schemas.microsoft.com/office/drawing/2014/main" val="4293803180"/>
                  </a:ext>
                </a:extLst>
              </a:tr>
            </a:tbl>
          </a:graphicData>
        </a:graphic>
      </p:graphicFrame>
      <p:graphicFrame>
        <p:nvGraphicFramePr>
          <p:cNvPr id="44" name="Table 43"/>
          <p:cNvGraphicFramePr>
            <a:graphicFrameLocks noGrp="1"/>
          </p:cNvGraphicFramePr>
          <p:nvPr/>
        </p:nvGraphicFramePr>
        <p:xfrm>
          <a:off x="5393600" y="4866256"/>
          <a:ext cx="1208706" cy="1187823"/>
        </p:xfrm>
        <a:graphic>
          <a:graphicData uri="http://schemas.openxmlformats.org/drawingml/2006/table">
            <a:tbl>
              <a:tblPr firstRow="1" bandRow="1"/>
              <a:tblGrid>
                <a:gridCol w="402902">
                  <a:extLst>
                    <a:ext uri="{9D8B030D-6E8A-4147-A177-3AD203B41FA5}">
                      <a16:colId xmlns:a16="http://schemas.microsoft.com/office/drawing/2014/main" val="1197555553"/>
                    </a:ext>
                  </a:extLst>
                </a:gridCol>
                <a:gridCol w="402902">
                  <a:extLst>
                    <a:ext uri="{9D8B030D-6E8A-4147-A177-3AD203B41FA5}">
                      <a16:colId xmlns:a16="http://schemas.microsoft.com/office/drawing/2014/main" val="412169455"/>
                    </a:ext>
                  </a:extLst>
                </a:gridCol>
                <a:gridCol w="402902">
                  <a:extLst>
                    <a:ext uri="{9D8B030D-6E8A-4147-A177-3AD203B41FA5}">
                      <a16:colId xmlns:a16="http://schemas.microsoft.com/office/drawing/2014/main" val="3305053313"/>
                    </a:ext>
                  </a:extLst>
                </a:gridCol>
              </a:tblGrid>
              <a:tr h="395941">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extLst>
                  <a:ext uri="{0D108BD9-81ED-4DB2-BD59-A6C34878D82A}">
                    <a16:rowId xmlns:a16="http://schemas.microsoft.com/office/drawing/2014/main" val="1470025122"/>
                  </a:ext>
                </a:extLst>
              </a:tr>
              <a:tr h="395941">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extLst>
                  <a:ext uri="{0D108BD9-81ED-4DB2-BD59-A6C34878D82A}">
                    <a16:rowId xmlns:a16="http://schemas.microsoft.com/office/drawing/2014/main" val="916244271"/>
                  </a:ext>
                </a:extLst>
              </a:tr>
              <a:tr h="395941">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extLst>
                  <a:ext uri="{0D108BD9-81ED-4DB2-BD59-A6C34878D82A}">
                    <a16:rowId xmlns:a16="http://schemas.microsoft.com/office/drawing/2014/main" val="4293803180"/>
                  </a:ext>
                </a:extLst>
              </a:tr>
            </a:tbl>
          </a:graphicData>
        </a:graphic>
      </p:graphicFrame>
      <p:graphicFrame>
        <p:nvGraphicFramePr>
          <p:cNvPr id="45" name="Table 44"/>
          <p:cNvGraphicFramePr>
            <a:graphicFrameLocks noGrp="1"/>
          </p:cNvGraphicFramePr>
          <p:nvPr/>
        </p:nvGraphicFramePr>
        <p:xfrm>
          <a:off x="5546000" y="5018656"/>
          <a:ext cx="1208706" cy="1187823"/>
        </p:xfrm>
        <a:graphic>
          <a:graphicData uri="http://schemas.openxmlformats.org/drawingml/2006/table">
            <a:tbl>
              <a:tblPr firstRow="1" bandRow="1"/>
              <a:tblGrid>
                <a:gridCol w="402902">
                  <a:extLst>
                    <a:ext uri="{9D8B030D-6E8A-4147-A177-3AD203B41FA5}">
                      <a16:colId xmlns:a16="http://schemas.microsoft.com/office/drawing/2014/main" val="1197555553"/>
                    </a:ext>
                  </a:extLst>
                </a:gridCol>
                <a:gridCol w="402902">
                  <a:extLst>
                    <a:ext uri="{9D8B030D-6E8A-4147-A177-3AD203B41FA5}">
                      <a16:colId xmlns:a16="http://schemas.microsoft.com/office/drawing/2014/main" val="412169455"/>
                    </a:ext>
                  </a:extLst>
                </a:gridCol>
                <a:gridCol w="402902">
                  <a:extLst>
                    <a:ext uri="{9D8B030D-6E8A-4147-A177-3AD203B41FA5}">
                      <a16:colId xmlns:a16="http://schemas.microsoft.com/office/drawing/2014/main" val="3305053313"/>
                    </a:ext>
                  </a:extLst>
                </a:gridCol>
              </a:tblGrid>
              <a:tr h="395941">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extLst>
                  <a:ext uri="{0D108BD9-81ED-4DB2-BD59-A6C34878D82A}">
                    <a16:rowId xmlns:a16="http://schemas.microsoft.com/office/drawing/2014/main" val="1470025122"/>
                  </a:ext>
                </a:extLst>
              </a:tr>
              <a:tr h="395941">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extLst>
                  <a:ext uri="{0D108BD9-81ED-4DB2-BD59-A6C34878D82A}">
                    <a16:rowId xmlns:a16="http://schemas.microsoft.com/office/drawing/2014/main" val="916244271"/>
                  </a:ext>
                </a:extLst>
              </a:tr>
              <a:tr h="395941">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tc>
                  <a:txBody>
                    <a:bodyPr/>
                    <a:lstStyle/>
                    <a:p>
                      <a:pPr algn="ctr"/>
                      <a:endParaRPr lang="en-US" sz="1500" dirty="0"/>
                    </a:p>
                  </a:txBody>
                  <a:tcPr marL="97629" marR="97629" marT="48815" marB="48815">
                    <a:solidFill>
                      <a:schemeClr val="accent2">
                        <a:lumMod val="40000"/>
                        <a:lumOff val="60000"/>
                      </a:schemeClr>
                    </a:solidFill>
                  </a:tcPr>
                </a:tc>
                <a:extLst>
                  <a:ext uri="{0D108BD9-81ED-4DB2-BD59-A6C34878D82A}">
                    <a16:rowId xmlns:a16="http://schemas.microsoft.com/office/drawing/2014/main" val="4293803180"/>
                  </a:ext>
                </a:extLst>
              </a:tr>
            </a:tbl>
          </a:graphicData>
        </a:graphic>
      </p:graphicFrame>
      <p:sp>
        <p:nvSpPr>
          <p:cNvPr id="46" name="TextBox 45"/>
          <p:cNvSpPr txBox="1"/>
          <p:nvPr/>
        </p:nvSpPr>
        <p:spPr>
          <a:xfrm>
            <a:off x="7198142" y="3343527"/>
            <a:ext cx="31227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Kernel size: 3x3x4</a:t>
            </a:r>
          </a:p>
        </p:txBody>
      </p:sp>
      <p:graphicFrame>
        <p:nvGraphicFramePr>
          <p:cNvPr id="49" name="Table 48"/>
          <p:cNvGraphicFramePr>
            <a:graphicFrameLocks noGrp="1"/>
          </p:cNvGraphicFramePr>
          <p:nvPr/>
        </p:nvGraphicFramePr>
        <p:xfrm>
          <a:off x="8107295" y="4172826"/>
          <a:ext cx="2265605" cy="2226455"/>
        </p:xfrm>
        <a:graphic>
          <a:graphicData uri="http://schemas.openxmlformats.org/drawingml/2006/table">
            <a:tbl>
              <a:tblPr firstRow="1" bandRow="1"/>
              <a:tblGrid>
                <a:gridCol w="453121">
                  <a:extLst>
                    <a:ext uri="{9D8B030D-6E8A-4147-A177-3AD203B41FA5}">
                      <a16:colId xmlns:a16="http://schemas.microsoft.com/office/drawing/2014/main" val="1197555553"/>
                    </a:ext>
                  </a:extLst>
                </a:gridCol>
                <a:gridCol w="453121">
                  <a:extLst>
                    <a:ext uri="{9D8B030D-6E8A-4147-A177-3AD203B41FA5}">
                      <a16:colId xmlns:a16="http://schemas.microsoft.com/office/drawing/2014/main" val="412169455"/>
                    </a:ext>
                  </a:extLst>
                </a:gridCol>
                <a:gridCol w="453121">
                  <a:extLst>
                    <a:ext uri="{9D8B030D-6E8A-4147-A177-3AD203B41FA5}">
                      <a16:colId xmlns:a16="http://schemas.microsoft.com/office/drawing/2014/main" val="3305053313"/>
                    </a:ext>
                  </a:extLst>
                </a:gridCol>
                <a:gridCol w="453121">
                  <a:extLst>
                    <a:ext uri="{9D8B030D-6E8A-4147-A177-3AD203B41FA5}">
                      <a16:colId xmlns:a16="http://schemas.microsoft.com/office/drawing/2014/main" val="3179948799"/>
                    </a:ext>
                  </a:extLst>
                </a:gridCol>
                <a:gridCol w="453121">
                  <a:extLst>
                    <a:ext uri="{9D8B030D-6E8A-4147-A177-3AD203B41FA5}">
                      <a16:colId xmlns:a16="http://schemas.microsoft.com/office/drawing/2014/main" val="3066281830"/>
                    </a:ext>
                  </a:extLst>
                </a:gridCol>
              </a:tblGrid>
              <a:tr h="445291">
                <a:tc>
                  <a:txBody>
                    <a:bodyPr/>
                    <a:lstStyle/>
                    <a:p>
                      <a:pPr algn="ctr"/>
                      <a:r>
                        <a:rPr lang="en-US" sz="1600" dirty="0"/>
                        <a:t>0</a:t>
                      </a:r>
                    </a:p>
                  </a:txBody>
                  <a:tcPr marL="109798" marR="109798" marT="54898" marB="54898">
                    <a:solidFill>
                      <a:schemeClr val="accent2">
                        <a:lumMod val="40000"/>
                        <a:lumOff val="60000"/>
                      </a:schemeClr>
                    </a:solidFill>
                  </a:tcPr>
                </a:tc>
                <a:tc>
                  <a:txBody>
                    <a:bodyPr/>
                    <a:lstStyle/>
                    <a:p>
                      <a:pPr algn="ctr"/>
                      <a:r>
                        <a:rPr lang="en-US" sz="1600" dirty="0"/>
                        <a:t>0</a:t>
                      </a:r>
                    </a:p>
                  </a:txBody>
                  <a:tcPr marL="109798" marR="109798" marT="54898" marB="54898">
                    <a:solidFill>
                      <a:schemeClr val="accent2">
                        <a:lumMod val="40000"/>
                        <a:lumOff val="60000"/>
                      </a:schemeClr>
                    </a:solidFill>
                  </a:tcPr>
                </a:tc>
                <a:tc>
                  <a:txBody>
                    <a:bodyPr/>
                    <a:lstStyle/>
                    <a:p>
                      <a:pPr algn="ctr"/>
                      <a:r>
                        <a:rPr lang="en-US" sz="1600" dirty="0"/>
                        <a:t>0</a:t>
                      </a:r>
                    </a:p>
                  </a:txBody>
                  <a:tcPr marL="109798" marR="109798" marT="54898" marB="54898">
                    <a:solidFill>
                      <a:schemeClr val="accent2">
                        <a:lumMod val="40000"/>
                        <a:lumOff val="60000"/>
                      </a:schemeClr>
                    </a:solidFill>
                  </a:tcPr>
                </a:tc>
                <a:tc>
                  <a:txBody>
                    <a:bodyPr/>
                    <a:lstStyle/>
                    <a:p>
                      <a:pPr algn="ctr"/>
                      <a:r>
                        <a:rPr lang="en-US" sz="1600" dirty="0"/>
                        <a:t>0</a:t>
                      </a:r>
                    </a:p>
                  </a:txBody>
                  <a:tcPr marL="109798" marR="109798" marT="54898" marB="54898">
                    <a:solidFill>
                      <a:schemeClr val="accent2">
                        <a:lumMod val="40000"/>
                        <a:lumOff val="60000"/>
                      </a:schemeClr>
                    </a:solidFill>
                  </a:tcPr>
                </a:tc>
                <a:tc>
                  <a:txBody>
                    <a:bodyPr/>
                    <a:lstStyle/>
                    <a:p>
                      <a:pPr algn="ctr"/>
                      <a:r>
                        <a:rPr lang="en-US" sz="1600" dirty="0"/>
                        <a:t>0</a:t>
                      </a:r>
                    </a:p>
                  </a:txBody>
                  <a:tcPr marL="109798" marR="109798" marT="54898" marB="54898">
                    <a:solidFill>
                      <a:schemeClr val="accent2">
                        <a:lumMod val="40000"/>
                        <a:lumOff val="60000"/>
                      </a:schemeClr>
                    </a:solidFill>
                  </a:tcPr>
                </a:tc>
                <a:extLst>
                  <a:ext uri="{0D108BD9-81ED-4DB2-BD59-A6C34878D82A}">
                    <a16:rowId xmlns:a16="http://schemas.microsoft.com/office/drawing/2014/main" val="1470025122"/>
                  </a:ext>
                </a:extLst>
              </a:tr>
              <a:tr h="445291">
                <a:tc>
                  <a:txBody>
                    <a:bodyPr/>
                    <a:lstStyle/>
                    <a:p>
                      <a:pPr algn="ctr"/>
                      <a:r>
                        <a:rPr lang="en-US" sz="1600" dirty="0"/>
                        <a:t>0</a:t>
                      </a:r>
                    </a:p>
                  </a:txBody>
                  <a:tcPr marL="109798" marR="109798" marT="54898" marB="54898">
                    <a:solidFill>
                      <a:schemeClr val="accent2">
                        <a:lumMod val="40000"/>
                        <a:lumOff val="60000"/>
                      </a:schemeClr>
                    </a:solidFill>
                  </a:tcPr>
                </a:tc>
                <a:tc>
                  <a:txBody>
                    <a:bodyPr/>
                    <a:lstStyle/>
                    <a:p>
                      <a:pPr algn="ctr"/>
                      <a:r>
                        <a:rPr lang="en-US" sz="1600" dirty="0"/>
                        <a:t>21</a:t>
                      </a:r>
                    </a:p>
                  </a:txBody>
                  <a:tcPr marL="109798" marR="109798" marT="54898" marB="54898">
                    <a:solidFill>
                      <a:schemeClr val="accent2">
                        <a:lumMod val="40000"/>
                        <a:lumOff val="60000"/>
                      </a:schemeClr>
                    </a:solidFill>
                  </a:tcPr>
                </a:tc>
                <a:tc>
                  <a:txBody>
                    <a:bodyPr/>
                    <a:lstStyle/>
                    <a:p>
                      <a:pPr algn="ctr"/>
                      <a:r>
                        <a:rPr lang="en-US" sz="1600" dirty="0"/>
                        <a:t>19</a:t>
                      </a:r>
                    </a:p>
                  </a:txBody>
                  <a:tcPr marL="109798" marR="109798" marT="54898" marB="54898">
                    <a:solidFill>
                      <a:schemeClr val="accent2">
                        <a:lumMod val="40000"/>
                        <a:lumOff val="60000"/>
                      </a:schemeClr>
                    </a:solidFill>
                  </a:tcPr>
                </a:tc>
                <a:tc>
                  <a:txBody>
                    <a:bodyPr/>
                    <a:lstStyle/>
                    <a:p>
                      <a:pPr algn="ctr"/>
                      <a:r>
                        <a:rPr lang="en-US" sz="1800" dirty="0"/>
                        <a:t>17</a:t>
                      </a:r>
                      <a:endParaRPr lang="en-US" sz="1600" dirty="0"/>
                    </a:p>
                  </a:txBody>
                  <a:tcPr marL="109798" marR="109798" marT="54898" marB="54898">
                    <a:solidFill>
                      <a:schemeClr val="accent2">
                        <a:lumMod val="40000"/>
                        <a:lumOff val="60000"/>
                      </a:schemeClr>
                    </a:solidFill>
                  </a:tcPr>
                </a:tc>
                <a:tc>
                  <a:txBody>
                    <a:bodyPr/>
                    <a:lstStyle/>
                    <a:p>
                      <a:pPr algn="ctr"/>
                      <a:r>
                        <a:rPr lang="en-US" sz="1600" dirty="0"/>
                        <a:t>0</a:t>
                      </a:r>
                    </a:p>
                  </a:txBody>
                  <a:tcPr marL="109798" marR="109798" marT="54898" marB="54898">
                    <a:solidFill>
                      <a:schemeClr val="accent2">
                        <a:lumMod val="40000"/>
                        <a:lumOff val="60000"/>
                      </a:schemeClr>
                    </a:solidFill>
                  </a:tcPr>
                </a:tc>
                <a:extLst>
                  <a:ext uri="{0D108BD9-81ED-4DB2-BD59-A6C34878D82A}">
                    <a16:rowId xmlns:a16="http://schemas.microsoft.com/office/drawing/2014/main" val="916244271"/>
                  </a:ext>
                </a:extLst>
              </a:tr>
              <a:tr h="445291">
                <a:tc>
                  <a:txBody>
                    <a:bodyPr/>
                    <a:lstStyle/>
                    <a:p>
                      <a:pPr algn="ctr"/>
                      <a:r>
                        <a:rPr lang="en-US" sz="1600" dirty="0"/>
                        <a:t>0</a:t>
                      </a:r>
                    </a:p>
                  </a:txBody>
                  <a:tcPr marL="109798" marR="109798" marT="54898" marB="54898">
                    <a:solidFill>
                      <a:schemeClr val="accent2">
                        <a:lumMod val="40000"/>
                        <a:lumOff val="60000"/>
                      </a:schemeClr>
                    </a:solidFill>
                  </a:tcPr>
                </a:tc>
                <a:tc>
                  <a:txBody>
                    <a:bodyPr/>
                    <a:lstStyle/>
                    <a:p>
                      <a:pPr algn="ctr"/>
                      <a:r>
                        <a:rPr lang="en-US" sz="1600" dirty="0"/>
                        <a:t>19</a:t>
                      </a:r>
                    </a:p>
                  </a:txBody>
                  <a:tcPr marL="109798" marR="109798" marT="54898" marB="54898">
                    <a:solidFill>
                      <a:schemeClr val="accent2">
                        <a:lumMod val="40000"/>
                        <a:lumOff val="60000"/>
                      </a:schemeClr>
                    </a:solidFill>
                  </a:tcPr>
                </a:tc>
                <a:tc>
                  <a:txBody>
                    <a:bodyPr/>
                    <a:lstStyle/>
                    <a:p>
                      <a:pPr algn="ctr"/>
                      <a:r>
                        <a:rPr lang="en-US" sz="1600" dirty="0"/>
                        <a:t>17</a:t>
                      </a:r>
                    </a:p>
                  </a:txBody>
                  <a:tcPr marL="109798" marR="109798" marT="54898" marB="54898">
                    <a:solidFill>
                      <a:schemeClr val="accent2">
                        <a:lumMod val="40000"/>
                        <a:lumOff val="60000"/>
                      </a:schemeClr>
                    </a:solidFill>
                  </a:tcPr>
                </a:tc>
                <a:tc>
                  <a:txBody>
                    <a:bodyPr/>
                    <a:lstStyle/>
                    <a:p>
                      <a:pPr algn="ctr"/>
                      <a:r>
                        <a:rPr lang="en-US" sz="1600" dirty="0"/>
                        <a:t>15</a:t>
                      </a:r>
                    </a:p>
                  </a:txBody>
                  <a:tcPr marL="109798" marR="109798" marT="54898" marB="54898">
                    <a:solidFill>
                      <a:schemeClr val="accent2">
                        <a:lumMod val="40000"/>
                        <a:lumOff val="60000"/>
                      </a:schemeClr>
                    </a:solidFill>
                  </a:tcPr>
                </a:tc>
                <a:tc>
                  <a:txBody>
                    <a:bodyPr/>
                    <a:lstStyle/>
                    <a:p>
                      <a:pPr algn="ctr"/>
                      <a:r>
                        <a:rPr lang="en-US" sz="1600" dirty="0"/>
                        <a:t>0</a:t>
                      </a:r>
                    </a:p>
                  </a:txBody>
                  <a:tcPr marL="109798" marR="109798" marT="54898" marB="54898">
                    <a:solidFill>
                      <a:schemeClr val="accent2">
                        <a:lumMod val="40000"/>
                        <a:lumOff val="60000"/>
                      </a:schemeClr>
                    </a:solidFill>
                  </a:tcPr>
                </a:tc>
                <a:extLst>
                  <a:ext uri="{0D108BD9-81ED-4DB2-BD59-A6C34878D82A}">
                    <a16:rowId xmlns:a16="http://schemas.microsoft.com/office/drawing/2014/main" val="4293803180"/>
                  </a:ext>
                </a:extLst>
              </a:tr>
              <a:tr h="445291">
                <a:tc>
                  <a:txBody>
                    <a:bodyPr/>
                    <a:lstStyle/>
                    <a:p>
                      <a:pPr algn="ctr"/>
                      <a:r>
                        <a:rPr lang="en-US" sz="1600" dirty="0"/>
                        <a:t>0</a:t>
                      </a:r>
                    </a:p>
                  </a:txBody>
                  <a:tcPr marL="109798" marR="109798" marT="54898" marB="54898">
                    <a:solidFill>
                      <a:schemeClr val="accent2">
                        <a:lumMod val="40000"/>
                        <a:lumOff val="60000"/>
                      </a:schemeClr>
                    </a:solidFill>
                  </a:tcPr>
                </a:tc>
                <a:tc>
                  <a:txBody>
                    <a:bodyPr/>
                    <a:lstStyle/>
                    <a:p>
                      <a:pPr algn="ctr"/>
                      <a:r>
                        <a:rPr lang="en-US" sz="1600" dirty="0"/>
                        <a:t>17</a:t>
                      </a:r>
                    </a:p>
                  </a:txBody>
                  <a:tcPr marL="109798" marR="109798" marT="54898" marB="54898">
                    <a:solidFill>
                      <a:schemeClr val="accent2">
                        <a:lumMod val="40000"/>
                        <a:lumOff val="60000"/>
                      </a:schemeClr>
                    </a:solidFill>
                  </a:tcPr>
                </a:tc>
                <a:tc>
                  <a:txBody>
                    <a:bodyPr/>
                    <a:lstStyle/>
                    <a:p>
                      <a:pPr algn="ctr"/>
                      <a:r>
                        <a:rPr lang="en-US" sz="1600" dirty="0"/>
                        <a:t>15</a:t>
                      </a:r>
                    </a:p>
                  </a:txBody>
                  <a:tcPr marL="109798" marR="109798" marT="54898" marB="54898">
                    <a:solidFill>
                      <a:schemeClr val="accent2">
                        <a:lumMod val="40000"/>
                        <a:lumOff val="60000"/>
                      </a:schemeClr>
                    </a:solidFill>
                  </a:tcPr>
                </a:tc>
                <a:tc>
                  <a:txBody>
                    <a:bodyPr/>
                    <a:lstStyle/>
                    <a:p>
                      <a:pPr algn="ctr"/>
                      <a:r>
                        <a:rPr lang="en-US" sz="1600" dirty="0"/>
                        <a:t>15</a:t>
                      </a:r>
                    </a:p>
                  </a:txBody>
                  <a:tcPr marL="109798" marR="109798" marT="54898" marB="54898">
                    <a:solidFill>
                      <a:schemeClr val="accent2">
                        <a:lumMod val="40000"/>
                        <a:lumOff val="60000"/>
                      </a:schemeClr>
                    </a:solidFill>
                  </a:tcPr>
                </a:tc>
                <a:tc>
                  <a:txBody>
                    <a:bodyPr/>
                    <a:lstStyle/>
                    <a:p>
                      <a:pPr algn="ctr"/>
                      <a:r>
                        <a:rPr lang="en-US" sz="1600" dirty="0"/>
                        <a:t>0</a:t>
                      </a:r>
                    </a:p>
                  </a:txBody>
                  <a:tcPr marL="109798" marR="109798" marT="54898" marB="54898">
                    <a:solidFill>
                      <a:schemeClr val="accent2">
                        <a:lumMod val="40000"/>
                        <a:lumOff val="60000"/>
                      </a:schemeClr>
                    </a:solidFill>
                  </a:tcPr>
                </a:tc>
                <a:extLst>
                  <a:ext uri="{0D108BD9-81ED-4DB2-BD59-A6C34878D82A}">
                    <a16:rowId xmlns:a16="http://schemas.microsoft.com/office/drawing/2014/main" val="1093743107"/>
                  </a:ext>
                </a:extLst>
              </a:tr>
              <a:tr h="445291">
                <a:tc>
                  <a:txBody>
                    <a:bodyPr/>
                    <a:lstStyle/>
                    <a:p>
                      <a:pPr algn="ctr"/>
                      <a:r>
                        <a:rPr lang="en-US" sz="1600" dirty="0"/>
                        <a:t>0</a:t>
                      </a:r>
                    </a:p>
                  </a:txBody>
                  <a:tcPr marL="109798" marR="109798" marT="54898" marB="54898">
                    <a:solidFill>
                      <a:schemeClr val="accent2">
                        <a:lumMod val="40000"/>
                        <a:lumOff val="60000"/>
                      </a:schemeClr>
                    </a:solidFill>
                  </a:tcPr>
                </a:tc>
                <a:tc>
                  <a:txBody>
                    <a:bodyPr/>
                    <a:lstStyle/>
                    <a:p>
                      <a:pPr algn="ctr"/>
                      <a:r>
                        <a:rPr lang="en-US" sz="1600" dirty="0"/>
                        <a:t>0</a:t>
                      </a:r>
                    </a:p>
                  </a:txBody>
                  <a:tcPr marL="109798" marR="109798" marT="54898" marB="54898">
                    <a:solidFill>
                      <a:schemeClr val="accent2">
                        <a:lumMod val="40000"/>
                        <a:lumOff val="60000"/>
                      </a:schemeClr>
                    </a:solidFill>
                  </a:tcPr>
                </a:tc>
                <a:tc>
                  <a:txBody>
                    <a:bodyPr/>
                    <a:lstStyle/>
                    <a:p>
                      <a:pPr algn="ctr"/>
                      <a:r>
                        <a:rPr lang="en-US" sz="1600" dirty="0"/>
                        <a:t>0</a:t>
                      </a:r>
                    </a:p>
                  </a:txBody>
                  <a:tcPr marL="109798" marR="109798" marT="54898" marB="54898">
                    <a:solidFill>
                      <a:schemeClr val="accent2">
                        <a:lumMod val="40000"/>
                        <a:lumOff val="60000"/>
                      </a:schemeClr>
                    </a:solidFill>
                  </a:tcPr>
                </a:tc>
                <a:tc>
                  <a:txBody>
                    <a:bodyPr/>
                    <a:lstStyle/>
                    <a:p>
                      <a:pPr algn="ctr"/>
                      <a:r>
                        <a:rPr lang="en-US" sz="1600" dirty="0"/>
                        <a:t>0</a:t>
                      </a:r>
                    </a:p>
                  </a:txBody>
                  <a:tcPr marL="109798" marR="109798" marT="54898" marB="54898">
                    <a:solidFill>
                      <a:schemeClr val="accent2">
                        <a:lumMod val="40000"/>
                        <a:lumOff val="60000"/>
                      </a:schemeClr>
                    </a:solidFill>
                  </a:tcPr>
                </a:tc>
                <a:tc>
                  <a:txBody>
                    <a:bodyPr/>
                    <a:lstStyle/>
                    <a:p>
                      <a:pPr algn="ctr"/>
                      <a:r>
                        <a:rPr lang="en-US" sz="1600" dirty="0"/>
                        <a:t>0</a:t>
                      </a:r>
                    </a:p>
                  </a:txBody>
                  <a:tcPr marL="109798" marR="109798" marT="54898" marB="54898">
                    <a:solidFill>
                      <a:schemeClr val="accent2">
                        <a:lumMod val="40000"/>
                        <a:lumOff val="60000"/>
                      </a:schemeClr>
                    </a:solidFill>
                  </a:tcPr>
                </a:tc>
                <a:extLst>
                  <a:ext uri="{0D108BD9-81ED-4DB2-BD59-A6C34878D82A}">
                    <a16:rowId xmlns:a16="http://schemas.microsoft.com/office/drawing/2014/main" val="3482043956"/>
                  </a:ext>
                </a:extLst>
              </a:tr>
            </a:tbl>
          </a:graphicData>
        </a:graphic>
      </p:graphicFrame>
      <p:graphicFrame>
        <p:nvGraphicFramePr>
          <p:cNvPr id="50" name="Table 49"/>
          <p:cNvGraphicFramePr>
            <a:graphicFrameLocks noGrp="1"/>
          </p:cNvGraphicFramePr>
          <p:nvPr/>
        </p:nvGraphicFramePr>
        <p:xfrm>
          <a:off x="1872376" y="2094304"/>
          <a:ext cx="2014510" cy="1979705"/>
        </p:xfrm>
        <a:graphic>
          <a:graphicData uri="http://schemas.openxmlformats.org/drawingml/2006/table">
            <a:tbl>
              <a:tblPr firstRow="1" bandRow="1"/>
              <a:tblGrid>
                <a:gridCol w="402902">
                  <a:extLst>
                    <a:ext uri="{9D8B030D-6E8A-4147-A177-3AD203B41FA5}">
                      <a16:colId xmlns:a16="http://schemas.microsoft.com/office/drawing/2014/main" val="1197555553"/>
                    </a:ext>
                  </a:extLst>
                </a:gridCol>
                <a:gridCol w="402902">
                  <a:extLst>
                    <a:ext uri="{9D8B030D-6E8A-4147-A177-3AD203B41FA5}">
                      <a16:colId xmlns:a16="http://schemas.microsoft.com/office/drawing/2014/main" val="412169455"/>
                    </a:ext>
                  </a:extLst>
                </a:gridCol>
                <a:gridCol w="402902">
                  <a:extLst>
                    <a:ext uri="{9D8B030D-6E8A-4147-A177-3AD203B41FA5}">
                      <a16:colId xmlns:a16="http://schemas.microsoft.com/office/drawing/2014/main" val="3305053313"/>
                    </a:ext>
                  </a:extLst>
                </a:gridCol>
                <a:gridCol w="402902">
                  <a:extLst>
                    <a:ext uri="{9D8B030D-6E8A-4147-A177-3AD203B41FA5}">
                      <a16:colId xmlns:a16="http://schemas.microsoft.com/office/drawing/2014/main" val="3179948799"/>
                    </a:ext>
                  </a:extLst>
                </a:gridCol>
                <a:gridCol w="402902">
                  <a:extLst>
                    <a:ext uri="{9D8B030D-6E8A-4147-A177-3AD203B41FA5}">
                      <a16:colId xmlns:a16="http://schemas.microsoft.com/office/drawing/2014/main" val="3066281830"/>
                    </a:ext>
                  </a:extLst>
                </a:gridCol>
              </a:tblGrid>
              <a:tr h="395941">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extLst>
                  <a:ext uri="{0D108BD9-81ED-4DB2-BD59-A6C34878D82A}">
                    <a16:rowId xmlns:a16="http://schemas.microsoft.com/office/drawing/2014/main" val="1470025122"/>
                  </a:ext>
                </a:extLst>
              </a:tr>
              <a:tr h="395941">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extLst>
                  <a:ext uri="{0D108BD9-81ED-4DB2-BD59-A6C34878D82A}">
                    <a16:rowId xmlns:a16="http://schemas.microsoft.com/office/drawing/2014/main" val="916244271"/>
                  </a:ext>
                </a:extLst>
              </a:tr>
              <a:tr h="395941">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extLst>
                  <a:ext uri="{0D108BD9-81ED-4DB2-BD59-A6C34878D82A}">
                    <a16:rowId xmlns:a16="http://schemas.microsoft.com/office/drawing/2014/main" val="4293803180"/>
                  </a:ext>
                </a:extLst>
              </a:tr>
              <a:tr h="395941">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extLst>
                  <a:ext uri="{0D108BD9-81ED-4DB2-BD59-A6C34878D82A}">
                    <a16:rowId xmlns:a16="http://schemas.microsoft.com/office/drawing/2014/main" val="1093743107"/>
                  </a:ext>
                </a:extLst>
              </a:tr>
              <a:tr h="395941">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extLst>
                  <a:ext uri="{0D108BD9-81ED-4DB2-BD59-A6C34878D82A}">
                    <a16:rowId xmlns:a16="http://schemas.microsoft.com/office/drawing/2014/main" val="3482043956"/>
                  </a:ext>
                </a:extLst>
              </a:tr>
            </a:tbl>
          </a:graphicData>
        </a:graphic>
      </p:graphicFrame>
      <p:graphicFrame>
        <p:nvGraphicFramePr>
          <p:cNvPr id="51" name="Table 50"/>
          <p:cNvGraphicFramePr>
            <a:graphicFrameLocks noGrp="1"/>
          </p:cNvGraphicFramePr>
          <p:nvPr/>
        </p:nvGraphicFramePr>
        <p:xfrm>
          <a:off x="2024776" y="2246704"/>
          <a:ext cx="2014510" cy="1979705"/>
        </p:xfrm>
        <a:graphic>
          <a:graphicData uri="http://schemas.openxmlformats.org/drawingml/2006/table">
            <a:tbl>
              <a:tblPr firstRow="1" bandRow="1"/>
              <a:tblGrid>
                <a:gridCol w="402902">
                  <a:extLst>
                    <a:ext uri="{9D8B030D-6E8A-4147-A177-3AD203B41FA5}">
                      <a16:colId xmlns:a16="http://schemas.microsoft.com/office/drawing/2014/main" val="1197555553"/>
                    </a:ext>
                  </a:extLst>
                </a:gridCol>
                <a:gridCol w="402902">
                  <a:extLst>
                    <a:ext uri="{9D8B030D-6E8A-4147-A177-3AD203B41FA5}">
                      <a16:colId xmlns:a16="http://schemas.microsoft.com/office/drawing/2014/main" val="412169455"/>
                    </a:ext>
                  </a:extLst>
                </a:gridCol>
                <a:gridCol w="402902">
                  <a:extLst>
                    <a:ext uri="{9D8B030D-6E8A-4147-A177-3AD203B41FA5}">
                      <a16:colId xmlns:a16="http://schemas.microsoft.com/office/drawing/2014/main" val="3305053313"/>
                    </a:ext>
                  </a:extLst>
                </a:gridCol>
                <a:gridCol w="402902">
                  <a:extLst>
                    <a:ext uri="{9D8B030D-6E8A-4147-A177-3AD203B41FA5}">
                      <a16:colId xmlns:a16="http://schemas.microsoft.com/office/drawing/2014/main" val="3179948799"/>
                    </a:ext>
                  </a:extLst>
                </a:gridCol>
                <a:gridCol w="402902">
                  <a:extLst>
                    <a:ext uri="{9D8B030D-6E8A-4147-A177-3AD203B41FA5}">
                      <a16:colId xmlns:a16="http://schemas.microsoft.com/office/drawing/2014/main" val="3066281830"/>
                    </a:ext>
                  </a:extLst>
                </a:gridCol>
              </a:tblGrid>
              <a:tr h="395941">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extLst>
                  <a:ext uri="{0D108BD9-81ED-4DB2-BD59-A6C34878D82A}">
                    <a16:rowId xmlns:a16="http://schemas.microsoft.com/office/drawing/2014/main" val="1470025122"/>
                  </a:ext>
                </a:extLst>
              </a:tr>
              <a:tr h="395941">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extLst>
                  <a:ext uri="{0D108BD9-81ED-4DB2-BD59-A6C34878D82A}">
                    <a16:rowId xmlns:a16="http://schemas.microsoft.com/office/drawing/2014/main" val="916244271"/>
                  </a:ext>
                </a:extLst>
              </a:tr>
              <a:tr h="395941">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extLst>
                  <a:ext uri="{0D108BD9-81ED-4DB2-BD59-A6C34878D82A}">
                    <a16:rowId xmlns:a16="http://schemas.microsoft.com/office/drawing/2014/main" val="4293803180"/>
                  </a:ext>
                </a:extLst>
              </a:tr>
              <a:tr h="395941">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extLst>
                  <a:ext uri="{0D108BD9-81ED-4DB2-BD59-A6C34878D82A}">
                    <a16:rowId xmlns:a16="http://schemas.microsoft.com/office/drawing/2014/main" val="1093743107"/>
                  </a:ext>
                </a:extLst>
              </a:tr>
              <a:tr h="395941">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extLst>
                  <a:ext uri="{0D108BD9-81ED-4DB2-BD59-A6C34878D82A}">
                    <a16:rowId xmlns:a16="http://schemas.microsoft.com/office/drawing/2014/main" val="3482043956"/>
                  </a:ext>
                </a:extLst>
              </a:tr>
            </a:tbl>
          </a:graphicData>
        </a:graphic>
      </p:graphicFrame>
      <p:graphicFrame>
        <p:nvGraphicFramePr>
          <p:cNvPr id="52" name="Table 51"/>
          <p:cNvGraphicFramePr>
            <a:graphicFrameLocks noGrp="1"/>
          </p:cNvGraphicFramePr>
          <p:nvPr/>
        </p:nvGraphicFramePr>
        <p:xfrm>
          <a:off x="2177176" y="2399104"/>
          <a:ext cx="2014510" cy="1979705"/>
        </p:xfrm>
        <a:graphic>
          <a:graphicData uri="http://schemas.openxmlformats.org/drawingml/2006/table">
            <a:tbl>
              <a:tblPr firstRow="1" bandRow="1"/>
              <a:tblGrid>
                <a:gridCol w="402902">
                  <a:extLst>
                    <a:ext uri="{9D8B030D-6E8A-4147-A177-3AD203B41FA5}">
                      <a16:colId xmlns:a16="http://schemas.microsoft.com/office/drawing/2014/main" val="1197555553"/>
                    </a:ext>
                  </a:extLst>
                </a:gridCol>
                <a:gridCol w="402902">
                  <a:extLst>
                    <a:ext uri="{9D8B030D-6E8A-4147-A177-3AD203B41FA5}">
                      <a16:colId xmlns:a16="http://schemas.microsoft.com/office/drawing/2014/main" val="412169455"/>
                    </a:ext>
                  </a:extLst>
                </a:gridCol>
                <a:gridCol w="402902">
                  <a:extLst>
                    <a:ext uri="{9D8B030D-6E8A-4147-A177-3AD203B41FA5}">
                      <a16:colId xmlns:a16="http://schemas.microsoft.com/office/drawing/2014/main" val="3305053313"/>
                    </a:ext>
                  </a:extLst>
                </a:gridCol>
                <a:gridCol w="402902">
                  <a:extLst>
                    <a:ext uri="{9D8B030D-6E8A-4147-A177-3AD203B41FA5}">
                      <a16:colId xmlns:a16="http://schemas.microsoft.com/office/drawing/2014/main" val="3179948799"/>
                    </a:ext>
                  </a:extLst>
                </a:gridCol>
                <a:gridCol w="402902">
                  <a:extLst>
                    <a:ext uri="{9D8B030D-6E8A-4147-A177-3AD203B41FA5}">
                      <a16:colId xmlns:a16="http://schemas.microsoft.com/office/drawing/2014/main" val="3066281830"/>
                    </a:ext>
                  </a:extLst>
                </a:gridCol>
              </a:tblGrid>
              <a:tr h="395941">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extLst>
                  <a:ext uri="{0D108BD9-81ED-4DB2-BD59-A6C34878D82A}">
                    <a16:rowId xmlns:a16="http://schemas.microsoft.com/office/drawing/2014/main" val="1470025122"/>
                  </a:ext>
                </a:extLst>
              </a:tr>
              <a:tr h="395941">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extLst>
                  <a:ext uri="{0D108BD9-81ED-4DB2-BD59-A6C34878D82A}">
                    <a16:rowId xmlns:a16="http://schemas.microsoft.com/office/drawing/2014/main" val="916244271"/>
                  </a:ext>
                </a:extLst>
              </a:tr>
              <a:tr h="395941">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extLst>
                  <a:ext uri="{0D108BD9-81ED-4DB2-BD59-A6C34878D82A}">
                    <a16:rowId xmlns:a16="http://schemas.microsoft.com/office/drawing/2014/main" val="4293803180"/>
                  </a:ext>
                </a:extLst>
              </a:tr>
              <a:tr h="395941">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extLst>
                  <a:ext uri="{0D108BD9-81ED-4DB2-BD59-A6C34878D82A}">
                    <a16:rowId xmlns:a16="http://schemas.microsoft.com/office/drawing/2014/main" val="1093743107"/>
                  </a:ext>
                </a:extLst>
              </a:tr>
              <a:tr h="395941">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tc>
                  <a:txBody>
                    <a:bodyPr/>
                    <a:lstStyle/>
                    <a:p>
                      <a:pPr algn="ctr"/>
                      <a:endParaRPr lang="en-US" sz="1500" dirty="0"/>
                    </a:p>
                  </a:txBody>
                  <a:tcPr marL="97629" marR="97629" marT="48815" marB="48815">
                    <a:solidFill>
                      <a:schemeClr val="accent3"/>
                    </a:solidFill>
                  </a:tcPr>
                </a:tc>
                <a:extLst>
                  <a:ext uri="{0D108BD9-81ED-4DB2-BD59-A6C34878D82A}">
                    <a16:rowId xmlns:a16="http://schemas.microsoft.com/office/drawing/2014/main" val="3482043956"/>
                  </a:ext>
                </a:extLst>
              </a:tr>
            </a:tbl>
          </a:graphicData>
        </a:graphic>
      </p:graphicFrame>
      <p:cxnSp>
        <p:nvCxnSpPr>
          <p:cNvPr id="53" name="Elbow Connector 52"/>
          <p:cNvCxnSpPr>
            <a:stCxn id="51" idx="0"/>
            <a:endCxn id="6" idx="0"/>
          </p:cNvCxnSpPr>
          <p:nvPr/>
        </p:nvCxnSpPr>
        <p:spPr>
          <a:xfrm rot="16200000" flipH="1">
            <a:off x="5173003" y="105732"/>
            <a:ext cx="1773722" cy="6055666"/>
          </a:xfrm>
          <a:prstGeom prst="bentConnector3">
            <a:avLst>
              <a:gd name="adj1" fmla="val -12888"/>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52" idx="2"/>
          </p:cNvCxnSpPr>
          <p:nvPr/>
        </p:nvCxnSpPr>
        <p:spPr>
          <a:xfrm rot="16200000" flipH="1">
            <a:off x="5531987" y="2031253"/>
            <a:ext cx="928958" cy="5624070"/>
          </a:xfrm>
          <a:prstGeom prst="bentConnector2">
            <a:avLst/>
          </a:prstGeom>
          <a:ln w="38100">
            <a:solidFill>
              <a:schemeClr val="accent2">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46733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5">
            <a:extLst>
              <a:ext uri="{FF2B5EF4-FFF2-40B4-BE49-F238E27FC236}">
                <a16:creationId xmlns:a16="http://schemas.microsoft.com/office/drawing/2014/main" id="{704D338D-9DDB-41E8-9ACD-302AD3D02FA6}"/>
              </a:ext>
            </a:extLst>
          </p:cNvPr>
          <p:cNvGraphicFramePr>
            <a:graphicFrameLocks noGrp="1"/>
          </p:cNvGraphicFramePr>
          <p:nvPr/>
        </p:nvGraphicFramePr>
        <p:xfrm>
          <a:off x="2511282" y="1439672"/>
          <a:ext cx="3892062" cy="1617459"/>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48677">
                  <a:extLst>
                    <a:ext uri="{9D8B030D-6E8A-4147-A177-3AD203B41FA5}">
                      <a16:colId xmlns:a16="http://schemas.microsoft.com/office/drawing/2014/main" val="3400303768"/>
                    </a:ext>
                  </a:extLst>
                </a:gridCol>
                <a:gridCol w="648677">
                  <a:extLst>
                    <a:ext uri="{9D8B030D-6E8A-4147-A177-3AD203B41FA5}">
                      <a16:colId xmlns:a16="http://schemas.microsoft.com/office/drawing/2014/main" val="3976695648"/>
                    </a:ext>
                  </a:extLst>
                </a:gridCol>
                <a:gridCol w="648677">
                  <a:extLst>
                    <a:ext uri="{9D8B030D-6E8A-4147-A177-3AD203B41FA5}">
                      <a16:colId xmlns:a16="http://schemas.microsoft.com/office/drawing/2014/main" val="661850272"/>
                    </a:ext>
                  </a:extLst>
                </a:gridCol>
                <a:gridCol w="648677">
                  <a:extLst>
                    <a:ext uri="{9D8B030D-6E8A-4147-A177-3AD203B41FA5}">
                      <a16:colId xmlns:a16="http://schemas.microsoft.com/office/drawing/2014/main" val="2415733752"/>
                    </a:ext>
                  </a:extLst>
                </a:gridCol>
                <a:gridCol w="648677">
                  <a:extLst>
                    <a:ext uri="{9D8B030D-6E8A-4147-A177-3AD203B41FA5}">
                      <a16:colId xmlns:a16="http://schemas.microsoft.com/office/drawing/2014/main" val="319380474"/>
                    </a:ext>
                  </a:extLst>
                </a:gridCol>
                <a:gridCol w="648677">
                  <a:extLst>
                    <a:ext uri="{9D8B030D-6E8A-4147-A177-3AD203B41FA5}">
                      <a16:colId xmlns:a16="http://schemas.microsoft.com/office/drawing/2014/main" val="821764631"/>
                    </a:ext>
                  </a:extLst>
                </a:gridCol>
              </a:tblGrid>
              <a:tr h="539153">
                <a:tc>
                  <a:txBody>
                    <a:bodyPr/>
                    <a:lstStyle/>
                    <a:p>
                      <a:pPr algn="ctr"/>
                      <a:r>
                        <a:rPr lang="en-US" sz="2200" b="0" dirty="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dirty="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066429862"/>
                  </a:ext>
                </a:extLst>
              </a:tr>
              <a:tr h="539153">
                <a:tc>
                  <a:txBody>
                    <a:bodyPr/>
                    <a:lstStyle/>
                    <a:p>
                      <a:pPr algn="ctr"/>
                      <a:r>
                        <a:rPr lang="en-US" sz="2200" b="0" dirty="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200" b="0" dirty="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dirty="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200" b="0" dirty="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6897664"/>
                  </a:ext>
                </a:extLst>
              </a:tr>
              <a:tr h="539153">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dirty="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dirty="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dirty="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2349708"/>
                  </a:ext>
                </a:extLst>
              </a:tr>
            </a:tbl>
          </a:graphicData>
        </a:graphic>
      </p:graphicFrame>
      <p:graphicFrame>
        <p:nvGraphicFramePr>
          <p:cNvPr id="28" name="Table 27">
            <a:extLst>
              <a:ext uri="{FF2B5EF4-FFF2-40B4-BE49-F238E27FC236}">
                <a16:creationId xmlns:a16="http://schemas.microsoft.com/office/drawing/2014/main" id="{65B3349F-F20F-49F9-A19D-2A764A7C15BA}"/>
              </a:ext>
            </a:extLst>
          </p:cNvPr>
          <p:cNvGraphicFramePr>
            <a:graphicFrameLocks noGrp="1"/>
          </p:cNvGraphicFramePr>
          <p:nvPr/>
        </p:nvGraphicFramePr>
        <p:xfrm>
          <a:off x="2506399" y="3220936"/>
          <a:ext cx="3892062" cy="1617459"/>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48677">
                  <a:extLst>
                    <a:ext uri="{9D8B030D-6E8A-4147-A177-3AD203B41FA5}">
                      <a16:colId xmlns:a16="http://schemas.microsoft.com/office/drawing/2014/main" val="3400303768"/>
                    </a:ext>
                  </a:extLst>
                </a:gridCol>
                <a:gridCol w="648677">
                  <a:extLst>
                    <a:ext uri="{9D8B030D-6E8A-4147-A177-3AD203B41FA5}">
                      <a16:colId xmlns:a16="http://schemas.microsoft.com/office/drawing/2014/main" val="3976695648"/>
                    </a:ext>
                  </a:extLst>
                </a:gridCol>
                <a:gridCol w="648677">
                  <a:extLst>
                    <a:ext uri="{9D8B030D-6E8A-4147-A177-3AD203B41FA5}">
                      <a16:colId xmlns:a16="http://schemas.microsoft.com/office/drawing/2014/main" val="661850272"/>
                    </a:ext>
                  </a:extLst>
                </a:gridCol>
                <a:gridCol w="648677">
                  <a:extLst>
                    <a:ext uri="{9D8B030D-6E8A-4147-A177-3AD203B41FA5}">
                      <a16:colId xmlns:a16="http://schemas.microsoft.com/office/drawing/2014/main" val="2415733752"/>
                    </a:ext>
                  </a:extLst>
                </a:gridCol>
                <a:gridCol w="648677">
                  <a:extLst>
                    <a:ext uri="{9D8B030D-6E8A-4147-A177-3AD203B41FA5}">
                      <a16:colId xmlns:a16="http://schemas.microsoft.com/office/drawing/2014/main" val="319380474"/>
                    </a:ext>
                  </a:extLst>
                </a:gridCol>
                <a:gridCol w="648677">
                  <a:extLst>
                    <a:ext uri="{9D8B030D-6E8A-4147-A177-3AD203B41FA5}">
                      <a16:colId xmlns:a16="http://schemas.microsoft.com/office/drawing/2014/main" val="821764631"/>
                    </a:ext>
                  </a:extLst>
                </a:gridCol>
              </a:tblGrid>
              <a:tr h="539153">
                <a:tc>
                  <a:txBody>
                    <a:bodyPr/>
                    <a:lstStyle/>
                    <a:p>
                      <a:pPr algn="ctr"/>
                      <a:r>
                        <a:rPr lang="en-US" sz="2200" b="0" dirty="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dirty="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066429862"/>
                  </a:ext>
                </a:extLst>
              </a:tr>
              <a:tr h="539153">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200" b="0" dirty="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dirty="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200" b="0" dirty="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6897664"/>
                  </a:ext>
                </a:extLst>
              </a:tr>
              <a:tr h="539153">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dirty="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dirty="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dirty="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2349708"/>
                  </a:ext>
                </a:extLst>
              </a:tr>
            </a:tbl>
          </a:graphicData>
        </a:graphic>
      </p:graphicFrame>
      <p:graphicFrame>
        <p:nvGraphicFramePr>
          <p:cNvPr id="29" name="Table 28">
            <a:extLst>
              <a:ext uri="{FF2B5EF4-FFF2-40B4-BE49-F238E27FC236}">
                <a16:creationId xmlns:a16="http://schemas.microsoft.com/office/drawing/2014/main" id="{054D8CEC-1F36-4E7C-A937-C4ECB342F182}"/>
              </a:ext>
            </a:extLst>
          </p:cNvPr>
          <p:cNvGraphicFramePr>
            <a:graphicFrameLocks noGrp="1"/>
          </p:cNvGraphicFramePr>
          <p:nvPr/>
        </p:nvGraphicFramePr>
        <p:xfrm>
          <a:off x="2511282" y="4970199"/>
          <a:ext cx="3892062" cy="1617459"/>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48677">
                  <a:extLst>
                    <a:ext uri="{9D8B030D-6E8A-4147-A177-3AD203B41FA5}">
                      <a16:colId xmlns:a16="http://schemas.microsoft.com/office/drawing/2014/main" val="3400303768"/>
                    </a:ext>
                  </a:extLst>
                </a:gridCol>
                <a:gridCol w="648677">
                  <a:extLst>
                    <a:ext uri="{9D8B030D-6E8A-4147-A177-3AD203B41FA5}">
                      <a16:colId xmlns:a16="http://schemas.microsoft.com/office/drawing/2014/main" val="3976695648"/>
                    </a:ext>
                  </a:extLst>
                </a:gridCol>
                <a:gridCol w="648677">
                  <a:extLst>
                    <a:ext uri="{9D8B030D-6E8A-4147-A177-3AD203B41FA5}">
                      <a16:colId xmlns:a16="http://schemas.microsoft.com/office/drawing/2014/main" val="661850272"/>
                    </a:ext>
                  </a:extLst>
                </a:gridCol>
                <a:gridCol w="648677">
                  <a:extLst>
                    <a:ext uri="{9D8B030D-6E8A-4147-A177-3AD203B41FA5}">
                      <a16:colId xmlns:a16="http://schemas.microsoft.com/office/drawing/2014/main" val="2415733752"/>
                    </a:ext>
                  </a:extLst>
                </a:gridCol>
                <a:gridCol w="648677">
                  <a:extLst>
                    <a:ext uri="{9D8B030D-6E8A-4147-A177-3AD203B41FA5}">
                      <a16:colId xmlns:a16="http://schemas.microsoft.com/office/drawing/2014/main" val="319380474"/>
                    </a:ext>
                  </a:extLst>
                </a:gridCol>
                <a:gridCol w="648677">
                  <a:extLst>
                    <a:ext uri="{9D8B030D-6E8A-4147-A177-3AD203B41FA5}">
                      <a16:colId xmlns:a16="http://schemas.microsoft.com/office/drawing/2014/main" val="821764631"/>
                    </a:ext>
                  </a:extLst>
                </a:gridCol>
              </a:tblGrid>
              <a:tr h="539153">
                <a:tc>
                  <a:txBody>
                    <a:bodyPr/>
                    <a:lstStyle/>
                    <a:p>
                      <a:pPr algn="ctr"/>
                      <a:r>
                        <a:rPr lang="en-US" sz="2200" b="0" dirty="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dirty="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066429862"/>
                  </a:ext>
                </a:extLst>
              </a:tr>
              <a:tr h="539153">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200" b="0" dirty="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dirty="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200" b="0" dirty="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6897664"/>
                  </a:ext>
                </a:extLst>
              </a:tr>
              <a:tr h="539153">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dirty="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dirty="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2349708"/>
                  </a:ext>
                </a:extLst>
              </a:tr>
            </a:tbl>
          </a:graphicData>
        </a:graphic>
      </p:graphicFrame>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2511282" y="1443846"/>
          <a:ext cx="3892062" cy="1617459"/>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48677">
                  <a:extLst>
                    <a:ext uri="{9D8B030D-6E8A-4147-A177-3AD203B41FA5}">
                      <a16:colId xmlns:a16="http://schemas.microsoft.com/office/drawing/2014/main" val="1559549635"/>
                    </a:ext>
                  </a:extLst>
                </a:gridCol>
                <a:gridCol w="648677">
                  <a:extLst>
                    <a:ext uri="{9D8B030D-6E8A-4147-A177-3AD203B41FA5}">
                      <a16:colId xmlns:a16="http://schemas.microsoft.com/office/drawing/2014/main" val="722485242"/>
                    </a:ext>
                  </a:extLst>
                </a:gridCol>
                <a:gridCol w="648677">
                  <a:extLst>
                    <a:ext uri="{9D8B030D-6E8A-4147-A177-3AD203B41FA5}">
                      <a16:colId xmlns:a16="http://schemas.microsoft.com/office/drawing/2014/main" val="1938600863"/>
                    </a:ext>
                  </a:extLst>
                </a:gridCol>
                <a:gridCol w="648677">
                  <a:extLst>
                    <a:ext uri="{9D8B030D-6E8A-4147-A177-3AD203B41FA5}">
                      <a16:colId xmlns:a16="http://schemas.microsoft.com/office/drawing/2014/main" val="2110764589"/>
                    </a:ext>
                  </a:extLst>
                </a:gridCol>
                <a:gridCol w="648677">
                  <a:extLst>
                    <a:ext uri="{9D8B030D-6E8A-4147-A177-3AD203B41FA5}">
                      <a16:colId xmlns:a16="http://schemas.microsoft.com/office/drawing/2014/main" val="3106461485"/>
                    </a:ext>
                  </a:extLst>
                </a:gridCol>
                <a:gridCol w="648677">
                  <a:extLst>
                    <a:ext uri="{9D8B030D-6E8A-4147-A177-3AD203B41FA5}">
                      <a16:colId xmlns:a16="http://schemas.microsoft.com/office/drawing/2014/main" val="638186255"/>
                    </a:ext>
                  </a:extLst>
                </a:gridCol>
              </a:tblGrid>
              <a:tr h="539153">
                <a:tc>
                  <a:txBody>
                    <a:bodyPr/>
                    <a:lstStyle/>
                    <a:p>
                      <a:pPr algn="ctr"/>
                      <a:r>
                        <a:rPr lang="en-US" sz="2200" b="0" dirty="0">
                          <a:solidFill>
                            <a:schemeClr val="bg1"/>
                          </a:solidFill>
                        </a:rPr>
                        <a:t>1</a:t>
                      </a:r>
                    </a:p>
                  </a:txBody>
                  <a:tcPr marL="101600" marR="101600" marT="50800" marB="50800"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b="0" dirty="0">
                          <a:solidFill>
                            <a:schemeClr val="tx1"/>
                          </a:solidFill>
                        </a:rPr>
                        <a:t>0</a:t>
                      </a:r>
                    </a:p>
                  </a:txBody>
                  <a:tcPr marL="101600" marR="101600" marT="50800" marB="50800"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dirty="0">
                          <a:solidFill>
                            <a:schemeClr val="bg1"/>
                          </a:solidFill>
                        </a:rPr>
                        <a:t>1</a:t>
                      </a:r>
                    </a:p>
                  </a:txBody>
                  <a:tcPr marL="101600" marR="101600" marT="50800" marB="50800"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b="0">
                          <a:solidFill>
                            <a:schemeClr val="bg1"/>
                          </a:solidFill>
                        </a:rPr>
                        <a:t>1</a:t>
                      </a:r>
                    </a:p>
                  </a:txBody>
                  <a:tcPr marL="101600" marR="101600" marT="50800" marB="50800"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b="0">
                          <a:solidFill>
                            <a:schemeClr val="tx1"/>
                          </a:solidFill>
                        </a:rPr>
                        <a:t>0</a:t>
                      </a:r>
                    </a:p>
                  </a:txBody>
                  <a:tcPr marL="101600" marR="101600" marT="50800" marB="50800"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a:solidFill>
                            <a:schemeClr val="bg1"/>
                          </a:solidFill>
                        </a:rPr>
                        <a:t>1</a:t>
                      </a:r>
                    </a:p>
                  </a:txBody>
                  <a:tcPr marL="101600" marR="101600" marT="50800" marB="50800"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539153">
                <a:tc>
                  <a:txBody>
                    <a:bodyPr/>
                    <a:lstStyle/>
                    <a:p>
                      <a:pPr algn="ctr"/>
                      <a:r>
                        <a:rPr lang="en-US" sz="2200" b="0" dirty="0">
                          <a:solidFill>
                            <a:schemeClr val="tx1"/>
                          </a:solidFill>
                        </a:rPr>
                        <a:t>0</a:t>
                      </a:r>
                    </a:p>
                  </a:txBody>
                  <a:tcPr marL="101600" marR="101600" marT="50800" marB="50800"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dirty="0">
                          <a:solidFill>
                            <a:schemeClr val="bg1"/>
                          </a:solidFill>
                        </a:rPr>
                        <a:t>1</a:t>
                      </a:r>
                    </a:p>
                  </a:txBody>
                  <a:tcPr marL="101600" marR="101600" marT="50800" marB="50800"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b="0" dirty="0">
                          <a:solidFill>
                            <a:schemeClr val="tx1"/>
                          </a:solidFill>
                        </a:rPr>
                        <a:t>0</a:t>
                      </a:r>
                    </a:p>
                  </a:txBody>
                  <a:tcPr marL="101600" marR="101600" marT="50800" marB="50800"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a:solidFill>
                            <a:schemeClr val="tx1"/>
                          </a:solidFill>
                        </a:rPr>
                        <a:t>0</a:t>
                      </a:r>
                    </a:p>
                  </a:txBody>
                  <a:tcPr marL="101600" marR="101600" marT="50800" marB="50800"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a:solidFill>
                            <a:schemeClr val="bg1"/>
                          </a:solidFill>
                        </a:rPr>
                        <a:t>1</a:t>
                      </a:r>
                    </a:p>
                  </a:txBody>
                  <a:tcPr marL="101600" marR="101600" marT="50800" marB="50800"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b="0">
                          <a:solidFill>
                            <a:schemeClr val="tx1"/>
                          </a:solidFill>
                        </a:rPr>
                        <a:t>0</a:t>
                      </a:r>
                    </a:p>
                  </a:txBody>
                  <a:tcPr marL="101600" marR="101600" marT="50800" marB="50800"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539153">
                <a:tc>
                  <a:txBody>
                    <a:bodyPr/>
                    <a:lstStyle/>
                    <a:p>
                      <a:pPr algn="ctr"/>
                      <a:r>
                        <a:rPr lang="en-US" sz="2200" b="0">
                          <a:solidFill>
                            <a:schemeClr val="tx1"/>
                          </a:solidFill>
                        </a:rPr>
                        <a:t>0</a:t>
                      </a:r>
                    </a:p>
                  </a:txBody>
                  <a:tcPr marL="101600" marR="101600" marT="50800" marB="50800"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sz="2200" b="0">
                          <a:solidFill>
                            <a:schemeClr val="bg1"/>
                          </a:solidFill>
                        </a:rPr>
                        <a:t>1</a:t>
                      </a:r>
                    </a:p>
                  </a:txBody>
                  <a:tcPr marL="101600" marR="101600" marT="50800" marB="50800"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40000"/>
                          <a:lumOff val="60000"/>
                        </a:schemeClr>
                      </a:solidFill>
                      <a:prstDash val="solid"/>
                      <a:round/>
                      <a:headEnd type="none" w="med" len="med"/>
                      <a:tailEnd type="none" w="med" len="med"/>
                    </a:lnB>
                    <a:solidFill>
                      <a:schemeClr val="tx1">
                        <a:lumMod val="95000"/>
                      </a:schemeClr>
                    </a:solidFill>
                  </a:tcPr>
                </a:tc>
                <a:tc>
                  <a:txBody>
                    <a:bodyPr/>
                    <a:lstStyle/>
                    <a:p>
                      <a:pPr algn="ctr"/>
                      <a:r>
                        <a:rPr lang="en-US" sz="2200" b="0">
                          <a:solidFill>
                            <a:schemeClr val="bg1"/>
                          </a:solidFill>
                        </a:rPr>
                        <a:t>1</a:t>
                      </a:r>
                    </a:p>
                  </a:txBody>
                  <a:tcPr marL="101600" marR="101600" marT="50800" marB="50800"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sz="2200" b="0" dirty="0">
                          <a:solidFill>
                            <a:schemeClr val="bg1"/>
                          </a:solidFill>
                        </a:rPr>
                        <a:t>1</a:t>
                      </a:r>
                    </a:p>
                  </a:txBody>
                  <a:tcPr marL="101600" marR="101600" marT="50800" marB="50800"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tx1">
                        <a:lumMod val="95000"/>
                      </a:schemeClr>
                    </a:solidFill>
                  </a:tcPr>
                </a:tc>
                <a:tc>
                  <a:txBody>
                    <a:bodyPr/>
                    <a:lstStyle/>
                    <a:p>
                      <a:pPr algn="ctr"/>
                      <a:r>
                        <a:rPr lang="en-US" sz="2200" b="0" dirty="0">
                          <a:solidFill>
                            <a:schemeClr val="bg1"/>
                          </a:solidFill>
                        </a:rPr>
                        <a:t>1</a:t>
                      </a:r>
                    </a:p>
                  </a:txBody>
                  <a:tcPr marL="101600" marR="101600" marT="50800" marB="50800"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tx1">
                        <a:lumMod val="95000"/>
                      </a:schemeClr>
                    </a:solidFill>
                  </a:tcPr>
                </a:tc>
                <a:tc>
                  <a:txBody>
                    <a:bodyPr/>
                    <a:lstStyle/>
                    <a:p>
                      <a:pPr algn="ctr"/>
                      <a:r>
                        <a:rPr lang="en-US" sz="2200" b="0" dirty="0">
                          <a:solidFill>
                            <a:schemeClr val="tx1"/>
                          </a:solidFill>
                        </a:rPr>
                        <a:t>0</a:t>
                      </a:r>
                    </a:p>
                  </a:txBody>
                  <a:tcPr marL="101600" marR="101600" marT="50800" marB="50800"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graphicFrame>
        <p:nvGraphicFramePr>
          <p:cNvPr id="3" name="Table 12">
            <a:extLst>
              <a:ext uri="{FF2B5EF4-FFF2-40B4-BE49-F238E27FC236}">
                <a16:creationId xmlns:a16="http://schemas.microsoft.com/office/drawing/2014/main" id="{5DA6A4D6-B651-4930-BBA1-F7631612BDF2}"/>
              </a:ext>
            </a:extLst>
          </p:cNvPr>
          <p:cNvGraphicFramePr>
            <a:graphicFrameLocks noGrp="1"/>
          </p:cNvGraphicFramePr>
          <p:nvPr/>
        </p:nvGraphicFramePr>
        <p:xfrm>
          <a:off x="2511282" y="3207021"/>
          <a:ext cx="3892062" cy="1617459"/>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48677">
                  <a:extLst>
                    <a:ext uri="{9D8B030D-6E8A-4147-A177-3AD203B41FA5}">
                      <a16:colId xmlns:a16="http://schemas.microsoft.com/office/drawing/2014/main" val="1559549635"/>
                    </a:ext>
                  </a:extLst>
                </a:gridCol>
                <a:gridCol w="648677">
                  <a:extLst>
                    <a:ext uri="{9D8B030D-6E8A-4147-A177-3AD203B41FA5}">
                      <a16:colId xmlns:a16="http://schemas.microsoft.com/office/drawing/2014/main" val="722485242"/>
                    </a:ext>
                  </a:extLst>
                </a:gridCol>
                <a:gridCol w="648677">
                  <a:extLst>
                    <a:ext uri="{9D8B030D-6E8A-4147-A177-3AD203B41FA5}">
                      <a16:colId xmlns:a16="http://schemas.microsoft.com/office/drawing/2014/main" val="1938600863"/>
                    </a:ext>
                  </a:extLst>
                </a:gridCol>
                <a:gridCol w="648677">
                  <a:extLst>
                    <a:ext uri="{9D8B030D-6E8A-4147-A177-3AD203B41FA5}">
                      <a16:colId xmlns:a16="http://schemas.microsoft.com/office/drawing/2014/main" val="2110764589"/>
                    </a:ext>
                  </a:extLst>
                </a:gridCol>
                <a:gridCol w="648677">
                  <a:extLst>
                    <a:ext uri="{9D8B030D-6E8A-4147-A177-3AD203B41FA5}">
                      <a16:colId xmlns:a16="http://schemas.microsoft.com/office/drawing/2014/main" val="3106461485"/>
                    </a:ext>
                  </a:extLst>
                </a:gridCol>
                <a:gridCol w="648677">
                  <a:extLst>
                    <a:ext uri="{9D8B030D-6E8A-4147-A177-3AD203B41FA5}">
                      <a16:colId xmlns:a16="http://schemas.microsoft.com/office/drawing/2014/main" val="638186255"/>
                    </a:ext>
                  </a:extLst>
                </a:gridCol>
              </a:tblGrid>
              <a:tr h="539153">
                <a:tc>
                  <a:txBody>
                    <a:bodyPr/>
                    <a:lstStyle/>
                    <a:p>
                      <a:pPr algn="ctr"/>
                      <a:r>
                        <a:rPr lang="en-US" sz="2200" b="0" dirty="0">
                          <a:solidFill>
                            <a:schemeClr val="bg1"/>
                          </a:solidFill>
                        </a:rPr>
                        <a:t>1</a:t>
                      </a:r>
                    </a:p>
                  </a:txBody>
                  <a:tcPr marL="101600" marR="101600" marT="50800" marB="50800"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b="0" dirty="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dirty="0">
                          <a:solidFill>
                            <a:schemeClr val="bg1"/>
                          </a:solidFill>
                        </a:rPr>
                        <a:t>1</a:t>
                      </a:r>
                    </a:p>
                  </a:txBody>
                  <a:tcPr marL="101600" marR="101600" marT="50800" marB="50800"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b="0">
                          <a:solidFill>
                            <a:schemeClr val="bg1"/>
                          </a:solidFill>
                        </a:rPr>
                        <a:t>1</a:t>
                      </a:r>
                    </a:p>
                  </a:txBody>
                  <a:tcPr marL="101600" marR="101600" marT="50800" marB="50800"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a:solidFill>
                            <a:schemeClr val="bg1"/>
                          </a:solidFill>
                        </a:rPr>
                        <a:t>1</a:t>
                      </a:r>
                    </a:p>
                  </a:txBody>
                  <a:tcPr marL="101600" marR="101600" marT="50800" marB="50800"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539153">
                <a:tc>
                  <a:txBody>
                    <a:bodyPr/>
                    <a:lstStyle/>
                    <a:p>
                      <a:pPr algn="ctr"/>
                      <a:r>
                        <a:rPr lang="en-US" sz="2200" b="0">
                          <a:solidFill>
                            <a:schemeClr val="tx1"/>
                          </a:solidFill>
                        </a:rPr>
                        <a:t>0</a:t>
                      </a:r>
                    </a:p>
                  </a:txBody>
                  <a:tcPr marL="101600" marR="101600" marT="50800" marB="50800"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b="0">
                          <a:solidFill>
                            <a:schemeClr val="tx1"/>
                          </a:solidFill>
                        </a:rPr>
                        <a:t>0</a:t>
                      </a:r>
                    </a:p>
                  </a:txBody>
                  <a:tcPr marL="101600" marR="101600" marT="50800" marB="50800"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dirty="0">
                          <a:solidFill>
                            <a:schemeClr val="tx1"/>
                          </a:solidFill>
                        </a:rPr>
                        <a:t>0</a:t>
                      </a:r>
                    </a:p>
                  </a:txBody>
                  <a:tcPr marL="101600" marR="101600" marT="50800" marB="50800"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dirty="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b="0">
                          <a:solidFill>
                            <a:schemeClr val="tx1"/>
                          </a:solidFill>
                        </a:rPr>
                        <a:t>0</a:t>
                      </a:r>
                    </a:p>
                  </a:txBody>
                  <a:tcPr marL="101600" marR="101600" marT="50800" marB="50800"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539153">
                <a:tc>
                  <a:txBody>
                    <a:bodyPr/>
                    <a:lstStyle/>
                    <a:p>
                      <a:pPr algn="ctr"/>
                      <a:r>
                        <a:rPr lang="en-US" sz="2200" b="0">
                          <a:solidFill>
                            <a:schemeClr val="tx1"/>
                          </a:solidFill>
                        </a:rPr>
                        <a:t>0</a:t>
                      </a:r>
                    </a:p>
                  </a:txBody>
                  <a:tcPr marL="101600" marR="101600" marT="50800" marB="50800"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sz="2200" b="0">
                          <a:solidFill>
                            <a:schemeClr val="bg1"/>
                          </a:solidFill>
                        </a:rPr>
                        <a:t>1</a:t>
                      </a:r>
                    </a:p>
                  </a:txBody>
                  <a:tcPr marL="101600" marR="101600" marT="50800" marB="50800"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sz="2200" b="0">
                          <a:solidFill>
                            <a:schemeClr val="bg1"/>
                          </a:solidFill>
                        </a:rPr>
                        <a:t>1</a:t>
                      </a:r>
                    </a:p>
                  </a:txBody>
                  <a:tcPr marL="101600" marR="101600" marT="50800" marB="50800"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sz="2200" b="0" dirty="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sz="2200" b="0" dirty="0">
                          <a:solidFill>
                            <a:schemeClr val="tx1"/>
                          </a:solidFill>
                        </a:rPr>
                        <a:t>0</a:t>
                      </a:r>
                    </a:p>
                  </a:txBody>
                  <a:tcPr marL="101600" marR="101600" marT="50800" marB="50800"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graphicFrame>
        <p:nvGraphicFramePr>
          <p:cNvPr id="6" name="Table 12">
            <a:extLst>
              <a:ext uri="{FF2B5EF4-FFF2-40B4-BE49-F238E27FC236}">
                <a16:creationId xmlns:a16="http://schemas.microsoft.com/office/drawing/2014/main" id="{680FB274-7C94-4A0C-BBC2-F2A9E83A0F91}"/>
              </a:ext>
            </a:extLst>
          </p:cNvPr>
          <p:cNvGraphicFramePr>
            <a:graphicFrameLocks noGrp="1"/>
          </p:cNvGraphicFramePr>
          <p:nvPr/>
        </p:nvGraphicFramePr>
        <p:xfrm>
          <a:off x="2511282" y="4974373"/>
          <a:ext cx="3892062" cy="1617459"/>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48677">
                  <a:extLst>
                    <a:ext uri="{9D8B030D-6E8A-4147-A177-3AD203B41FA5}">
                      <a16:colId xmlns:a16="http://schemas.microsoft.com/office/drawing/2014/main" val="1559549635"/>
                    </a:ext>
                  </a:extLst>
                </a:gridCol>
                <a:gridCol w="648677">
                  <a:extLst>
                    <a:ext uri="{9D8B030D-6E8A-4147-A177-3AD203B41FA5}">
                      <a16:colId xmlns:a16="http://schemas.microsoft.com/office/drawing/2014/main" val="722485242"/>
                    </a:ext>
                  </a:extLst>
                </a:gridCol>
                <a:gridCol w="648677">
                  <a:extLst>
                    <a:ext uri="{9D8B030D-6E8A-4147-A177-3AD203B41FA5}">
                      <a16:colId xmlns:a16="http://schemas.microsoft.com/office/drawing/2014/main" val="1938600863"/>
                    </a:ext>
                  </a:extLst>
                </a:gridCol>
                <a:gridCol w="648677">
                  <a:extLst>
                    <a:ext uri="{9D8B030D-6E8A-4147-A177-3AD203B41FA5}">
                      <a16:colId xmlns:a16="http://schemas.microsoft.com/office/drawing/2014/main" val="2110764589"/>
                    </a:ext>
                  </a:extLst>
                </a:gridCol>
                <a:gridCol w="648677">
                  <a:extLst>
                    <a:ext uri="{9D8B030D-6E8A-4147-A177-3AD203B41FA5}">
                      <a16:colId xmlns:a16="http://schemas.microsoft.com/office/drawing/2014/main" val="3106461485"/>
                    </a:ext>
                  </a:extLst>
                </a:gridCol>
                <a:gridCol w="648677">
                  <a:extLst>
                    <a:ext uri="{9D8B030D-6E8A-4147-A177-3AD203B41FA5}">
                      <a16:colId xmlns:a16="http://schemas.microsoft.com/office/drawing/2014/main" val="638186255"/>
                    </a:ext>
                  </a:extLst>
                </a:gridCol>
              </a:tblGrid>
              <a:tr h="539153">
                <a:tc>
                  <a:txBody>
                    <a:bodyPr/>
                    <a:lstStyle/>
                    <a:p>
                      <a:pPr algn="ctr"/>
                      <a:r>
                        <a:rPr lang="en-US" sz="2200" b="0" dirty="0">
                          <a:solidFill>
                            <a:schemeClr val="bg1"/>
                          </a:solidFill>
                        </a:rPr>
                        <a:t>1</a:t>
                      </a:r>
                    </a:p>
                  </a:txBody>
                  <a:tcPr marL="101600" marR="101600" marT="50800" marB="50800"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b="0" dirty="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dirty="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b="0" dirty="0">
                          <a:solidFill>
                            <a:schemeClr val="bg1"/>
                          </a:solidFill>
                        </a:rPr>
                        <a:t>1</a:t>
                      </a:r>
                    </a:p>
                  </a:txBody>
                  <a:tcPr marL="101600" marR="101600" marT="50800" marB="50800"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b="0" dirty="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dirty="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539153">
                <a:tc>
                  <a:txBody>
                    <a:bodyPr/>
                    <a:lstStyle/>
                    <a:p>
                      <a:pPr algn="ctr"/>
                      <a:r>
                        <a:rPr lang="en-US" sz="2200" b="0">
                          <a:solidFill>
                            <a:schemeClr val="tx1"/>
                          </a:solidFill>
                        </a:rPr>
                        <a:t>0</a:t>
                      </a:r>
                    </a:p>
                  </a:txBody>
                  <a:tcPr marL="101600" marR="101600" marT="50800" marB="50800"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dirty="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b="0" dirty="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dirty="0">
                          <a:solidFill>
                            <a:schemeClr val="tx1"/>
                          </a:solidFill>
                        </a:rPr>
                        <a:t>0</a:t>
                      </a:r>
                    </a:p>
                  </a:txBody>
                  <a:tcPr marL="101600" marR="101600" marT="50800" marB="50800"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539153">
                <a:tc>
                  <a:txBody>
                    <a:bodyPr/>
                    <a:lstStyle/>
                    <a:p>
                      <a:pPr algn="ctr"/>
                      <a:r>
                        <a:rPr lang="en-US" sz="2200" b="0">
                          <a:solidFill>
                            <a:schemeClr val="tx1"/>
                          </a:solidFill>
                        </a:rPr>
                        <a:t>0</a:t>
                      </a:r>
                    </a:p>
                  </a:txBody>
                  <a:tcPr marL="101600" marR="101600" marT="50800" marB="50800"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sz="2200" b="0" dirty="0">
                          <a:solidFill>
                            <a:schemeClr val="bg1"/>
                          </a:solidFill>
                        </a:rPr>
                        <a:t>1</a:t>
                      </a:r>
                    </a:p>
                  </a:txBody>
                  <a:tcPr marL="101600" marR="101600" marT="50800" marB="50800"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sz="2200" b="0" dirty="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sz="2200" b="0" dirty="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74167" y="379842"/>
            <a:ext cx="11084560" cy="656590"/>
          </a:xfrm>
        </p:spPr>
        <p:txBody>
          <a:bodyPr/>
          <a:lstStyle/>
          <a:p>
            <a:r>
              <a:rPr lang="en-US"/>
              <a:t>STRIDE</a:t>
            </a:r>
          </a:p>
        </p:txBody>
      </p:sp>
      <p:sp>
        <p:nvSpPr>
          <p:cNvPr id="14" name="Rectangle 13">
            <a:extLst>
              <a:ext uri="{FF2B5EF4-FFF2-40B4-BE49-F238E27FC236}">
                <a16:creationId xmlns:a16="http://schemas.microsoft.com/office/drawing/2014/main" id="{1611D445-0D43-4945-9680-414E73DD2E2C}"/>
              </a:ext>
            </a:extLst>
          </p:cNvPr>
          <p:cNvSpPr/>
          <p:nvPr/>
        </p:nvSpPr>
        <p:spPr>
          <a:xfrm>
            <a:off x="574167" y="1439673"/>
            <a:ext cx="1589624" cy="1617459"/>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a:ln>
                  <a:noFill/>
                </a:ln>
                <a:solidFill>
                  <a:srgbClr val="FFFFFF"/>
                </a:solidFill>
                <a:effectLst/>
                <a:uLnTx/>
                <a:uFillTx/>
                <a:latin typeface="Trebuchet MS"/>
                <a:ea typeface="+mn-ea"/>
                <a:cs typeface="+mn-cs"/>
              </a:rPr>
              <a:t>Stride 1</a:t>
            </a:r>
          </a:p>
        </p:txBody>
      </p:sp>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nvGraphicFramePr>
        <p:xfrm>
          <a:off x="8610940" y="3742000"/>
          <a:ext cx="1297354" cy="539153"/>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48677">
                  <a:extLst>
                    <a:ext uri="{9D8B030D-6E8A-4147-A177-3AD203B41FA5}">
                      <a16:colId xmlns:a16="http://schemas.microsoft.com/office/drawing/2014/main" val="1559549635"/>
                    </a:ext>
                  </a:extLst>
                </a:gridCol>
                <a:gridCol w="648677">
                  <a:extLst>
                    <a:ext uri="{9D8B030D-6E8A-4147-A177-3AD203B41FA5}">
                      <a16:colId xmlns:a16="http://schemas.microsoft.com/office/drawing/2014/main" val="1938600863"/>
                    </a:ext>
                  </a:extLst>
                </a:gridCol>
              </a:tblGrid>
              <a:tr h="539153">
                <a:tc>
                  <a:txBody>
                    <a:bodyPr/>
                    <a:lstStyle/>
                    <a:p>
                      <a:pPr algn="ctr"/>
                      <a:r>
                        <a:rPr lang="en-US" sz="2200" b="0">
                          <a:solidFill>
                            <a:schemeClr val="bg1"/>
                          </a:solidFill>
                        </a:rPr>
                        <a:t>.56</a:t>
                      </a:r>
                    </a:p>
                  </a:txBody>
                  <a:tcPr marL="101600" marR="101600" marT="50800" marB="50800"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sz="2200" b="0">
                          <a:solidFill>
                            <a:schemeClr val="bg1"/>
                          </a:solidFill>
                        </a:rPr>
                        <a:t>.57</a:t>
                      </a:r>
                    </a:p>
                  </a:txBody>
                  <a:tcPr marL="101600" marR="101600" marT="50800" marB="50800"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
        <p:nvSpPr>
          <p:cNvPr id="5" name="Rectangle 4">
            <a:extLst>
              <a:ext uri="{FF2B5EF4-FFF2-40B4-BE49-F238E27FC236}">
                <a16:creationId xmlns:a16="http://schemas.microsoft.com/office/drawing/2014/main" id="{AEACD2B0-C088-4C8C-BCCC-8E3734543B1A}"/>
              </a:ext>
            </a:extLst>
          </p:cNvPr>
          <p:cNvSpPr/>
          <p:nvPr/>
        </p:nvSpPr>
        <p:spPr>
          <a:xfrm>
            <a:off x="574167" y="3202848"/>
            <a:ext cx="1589624" cy="1617459"/>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a:ln>
                  <a:noFill/>
                </a:ln>
                <a:solidFill>
                  <a:srgbClr val="FFFFFF"/>
                </a:solidFill>
                <a:effectLst/>
                <a:uLnTx/>
                <a:uFillTx/>
                <a:latin typeface="Trebuchet MS"/>
                <a:ea typeface="+mn-ea"/>
                <a:cs typeface="+mn-cs"/>
              </a:rPr>
              <a:t>Stride 2</a:t>
            </a:r>
          </a:p>
        </p:txBody>
      </p:sp>
      <p:sp>
        <p:nvSpPr>
          <p:cNvPr id="7" name="Rectangle 6">
            <a:extLst>
              <a:ext uri="{FF2B5EF4-FFF2-40B4-BE49-F238E27FC236}">
                <a16:creationId xmlns:a16="http://schemas.microsoft.com/office/drawing/2014/main" id="{1B69C54D-8FF3-4677-9604-BE319CBE08B6}"/>
              </a:ext>
            </a:extLst>
          </p:cNvPr>
          <p:cNvSpPr/>
          <p:nvPr/>
        </p:nvSpPr>
        <p:spPr>
          <a:xfrm>
            <a:off x="574167" y="4970201"/>
            <a:ext cx="1589624" cy="1617459"/>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a:ln>
                  <a:noFill/>
                </a:ln>
                <a:solidFill>
                  <a:srgbClr val="FFFFFF"/>
                </a:solidFill>
                <a:effectLst/>
                <a:uLnTx/>
                <a:uFillTx/>
                <a:latin typeface="Trebuchet MS"/>
                <a:ea typeface="+mn-ea"/>
                <a:cs typeface="+mn-cs"/>
              </a:rPr>
              <a:t>Stride 3</a:t>
            </a:r>
          </a:p>
        </p:txBody>
      </p:sp>
      <p:sp>
        <p:nvSpPr>
          <p:cNvPr id="8" name="Arrow: Right 7">
            <a:extLst>
              <a:ext uri="{FF2B5EF4-FFF2-40B4-BE49-F238E27FC236}">
                <a16:creationId xmlns:a16="http://schemas.microsoft.com/office/drawing/2014/main" id="{B1748016-8FD3-4489-B50C-B3293722A979}"/>
              </a:ext>
            </a:extLst>
          </p:cNvPr>
          <p:cNvSpPr/>
          <p:nvPr/>
        </p:nvSpPr>
        <p:spPr>
          <a:xfrm>
            <a:off x="6928152" y="1850062"/>
            <a:ext cx="1141791" cy="791538"/>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graphicFrame>
        <p:nvGraphicFramePr>
          <p:cNvPr id="9" name="Table 12">
            <a:extLst>
              <a:ext uri="{FF2B5EF4-FFF2-40B4-BE49-F238E27FC236}">
                <a16:creationId xmlns:a16="http://schemas.microsoft.com/office/drawing/2014/main" id="{FF0A2383-154B-4BFE-AF6E-9CEAEA4A6DA1}"/>
              </a:ext>
            </a:extLst>
          </p:cNvPr>
          <p:cNvGraphicFramePr>
            <a:graphicFrameLocks noGrp="1"/>
          </p:cNvGraphicFramePr>
          <p:nvPr/>
        </p:nvGraphicFramePr>
        <p:xfrm>
          <a:off x="8594753" y="1976255"/>
          <a:ext cx="2594708" cy="539153"/>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48677">
                  <a:extLst>
                    <a:ext uri="{9D8B030D-6E8A-4147-A177-3AD203B41FA5}">
                      <a16:colId xmlns:a16="http://schemas.microsoft.com/office/drawing/2014/main" val="1559549635"/>
                    </a:ext>
                  </a:extLst>
                </a:gridCol>
                <a:gridCol w="648677">
                  <a:extLst>
                    <a:ext uri="{9D8B030D-6E8A-4147-A177-3AD203B41FA5}">
                      <a16:colId xmlns:a16="http://schemas.microsoft.com/office/drawing/2014/main" val="722485242"/>
                    </a:ext>
                  </a:extLst>
                </a:gridCol>
                <a:gridCol w="648677">
                  <a:extLst>
                    <a:ext uri="{9D8B030D-6E8A-4147-A177-3AD203B41FA5}">
                      <a16:colId xmlns:a16="http://schemas.microsoft.com/office/drawing/2014/main" val="1938600863"/>
                    </a:ext>
                  </a:extLst>
                </a:gridCol>
                <a:gridCol w="648677">
                  <a:extLst>
                    <a:ext uri="{9D8B030D-6E8A-4147-A177-3AD203B41FA5}">
                      <a16:colId xmlns:a16="http://schemas.microsoft.com/office/drawing/2014/main" val="2110764589"/>
                    </a:ext>
                  </a:extLst>
                </a:gridCol>
              </a:tblGrid>
              <a:tr h="539153">
                <a:tc>
                  <a:txBody>
                    <a:bodyPr/>
                    <a:lstStyle/>
                    <a:p>
                      <a:pPr algn="ctr"/>
                      <a:r>
                        <a:rPr lang="en-US" sz="2200" b="0">
                          <a:solidFill>
                            <a:schemeClr val="bg1"/>
                          </a:solidFill>
                        </a:rPr>
                        <a:t>.56</a:t>
                      </a:r>
                    </a:p>
                  </a:txBody>
                  <a:tcPr marL="101600" marR="101600" marT="50800" marB="50800"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sz="2200" b="0">
                          <a:solidFill>
                            <a:schemeClr val="bg1"/>
                          </a:solidFill>
                        </a:rPr>
                        <a:t>.57</a:t>
                      </a:r>
                    </a:p>
                  </a:txBody>
                  <a:tcPr marL="101600" marR="101600" marT="50800" marB="50800"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57150" cap="flat" cmpd="sng" algn="ctr">
                      <a:solidFill>
                        <a:schemeClr val="accent5">
                          <a:lumMod val="40000"/>
                          <a:lumOff val="60000"/>
                        </a:schemeClr>
                      </a:solidFill>
                      <a:prstDash val="solid"/>
                      <a:round/>
                      <a:headEnd type="none" w="med" len="med"/>
                      <a:tailEnd type="none" w="med" len="med"/>
                    </a:lnB>
                    <a:solidFill>
                      <a:srgbClr val="F2F2F2"/>
                    </a:solidFill>
                  </a:tcPr>
                </a:tc>
                <a:tc>
                  <a:txBody>
                    <a:bodyPr/>
                    <a:lstStyle/>
                    <a:p>
                      <a:pPr algn="ctr"/>
                      <a:r>
                        <a:rPr lang="en-US" sz="2200" b="0">
                          <a:solidFill>
                            <a:schemeClr val="bg1"/>
                          </a:solidFill>
                        </a:rPr>
                        <a:t>.57</a:t>
                      </a:r>
                    </a:p>
                  </a:txBody>
                  <a:tcPr marL="101600" marR="101600" marT="50800" marB="50800"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tc>
                  <a:txBody>
                    <a:bodyPr/>
                    <a:lstStyle/>
                    <a:p>
                      <a:pPr algn="ctr"/>
                      <a:r>
                        <a:rPr lang="en-US" sz="2200" b="0">
                          <a:solidFill>
                            <a:schemeClr val="bg1"/>
                          </a:solidFill>
                        </a:rPr>
                        <a:t>.56</a:t>
                      </a:r>
                    </a:p>
                  </a:txBody>
                  <a:tcPr marL="101600" marR="101600" marT="50800" marB="50800"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
        <p:nvSpPr>
          <p:cNvPr id="10" name="Arrow: Right 9">
            <a:extLst>
              <a:ext uri="{FF2B5EF4-FFF2-40B4-BE49-F238E27FC236}">
                <a16:creationId xmlns:a16="http://schemas.microsoft.com/office/drawing/2014/main" id="{75A11B05-ED0D-45B6-985B-EECEFFE43F6F}"/>
              </a:ext>
            </a:extLst>
          </p:cNvPr>
          <p:cNvSpPr/>
          <p:nvPr/>
        </p:nvSpPr>
        <p:spPr>
          <a:xfrm>
            <a:off x="6936246" y="3615808"/>
            <a:ext cx="1141791" cy="791538"/>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12" name="Arrow: Right 11">
            <a:extLst>
              <a:ext uri="{FF2B5EF4-FFF2-40B4-BE49-F238E27FC236}">
                <a16:creationId xmlns:a16="http://schemas.microsoft.com/office/drawing/2014/main" id="{0EC14298-D56F-4E03-8908-C6D4039EA183}"/>
              </a:ext>
            </a:extLst>
          </p:cNvPr>
          <p:cNvSpPr/>
          <p:nvPr/>
        </p:nvSpPr>
        <p:spPr>
          <a:xfrm>
            <a:off x="6928152" y="5383160"/>
            <a:ext cx="1141791" cy="791538"/>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graphicFrame>
        <p:nvGraphicFramePr>
          <p:cNvPr id="27" name="Table 12">
            <a:extLst>
              <a:ext uri="{FF2B5EF4-FFF2-40B4-BE49-F238E27FC236}">
                <a16:creationId xmlns:a16="http://schemas.microsoft.com/office/drawing/2014/main" id="{D2371A67-48FA-444B-940E-8F885606D4C3}"/>
              </a:ext>
            </a:extLst>
          </p:cNvPr>
          <p:cNvGraphicFramePr>
            <a:graphicFrameLocks noGrp="1"/>
          </p:cNvGraphicFramePr>
          <p:nvPr/>
        </p:nvGraphicFramePr>
        <p:xfrm>
          <a:off x="8610940" y="5507746"/>
          <a:ext cx="1297354" cy="539153"/>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648677">
                  <a:extLst>
                    <a:ext uri="{9D8B030D-6E8A-4147-A177-3AD203B41FA5}">
                      <a16:colId xmlns:a16="http://schemas.microsoft.com/office/drawing/2014/main" val="1559549635"/>
                    </a:ext>
                  </a:extLst>
                </a:gridCol>
                <a:gridCol w="648677">
                  <a:extLst>
                    <a:ext uri="{9D8B030D-6E8A-4147-A177-3AD203B41FA5}">
                      <a16:colId xmlns:a16="http://schemas.microsoft.com/office/drawing/2014/main" val="1938600863"/>
                    </a:ext>
                  </a:extLst>
                </a:gridCol>
              </a:tblGrid>
              <a:tr h="539153">
                <a:tc>
                  <a:txBody>
                    <a:bodyPr/>
                    <a:lstStyle/>
                    <a:p>
                      <a:pPr algn="ctr"/>
                      <a:r>
                        <a:rPr lang="en-US" sz="2200" b="0">
                          <a:solidFill>
                            <a:schemeClr val="bg1"/>
                          </a:solidFill>
                        </a:rPr>
                        <a:t>.56</a:t>
                      </a:r>
                    </a:p>
                  </a:txBody>
                  <a:tcPr marL="101600" marR="101600" marT="50800" marB="50800"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sz="2200" b="0">
                          <a:solidFill>
                            <a:schemeClr val="bg1"/>
                          </a:solidFill>
                        </a:rPr>
                        <a:t>.56</a:t>
                      </a:r>
                    </a:p>
                  </a:txBody>
                  <a:tcPr marL="101600" marR="101600" marT="50800" marB="50800"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Tree>
    <p:extLst>
      <p:ext uri="{BB962C8B-B14F-4D97-AF65-F5344CB8AC3E}">
        <p14:creationId xmlns:p14="http://schemas.microsoft.com/office/powerpoint/2010/main" val="1172869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0E47A76-0ED8-4B0C-86DB-15D00D1B792B}"/>
              </a:ext>
            </a:extLst>
          </p:cNvPr>
          <p:cNvSpPr txBox="1">
            <a:spLocks/>
          </p:cNvSpPr>
          <p:nvPr/>
        </p:nvSpPr>
        <p:spPr bwMode="auto">
          <a:xfrm>
            <a:off x="553720" y="314653"/>
            <a:ext cx="11084560" cy="656590"/>
          </a:xfrm>
          <a:prstGeom prst="rect">
            <a:avLst/>
          </a:prstGeom>
          <a:noFill/>
          <a:ln w="9525">
            <a:noFill/>
            <a:miter lim="800000"/>
            <a:headEnd/>
            <a:tailEnd/>
          </a:ln>
        </p:spPr>
        <p:txBody>
          <a:bodyPr vert="horz" wrap="square" lIns="101600" tIns="50800" rIns="101600" bIns="50800" numCol="1" anchor="b"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marL="0" marR="0" lvl="0" indent="0" algn="ctr" defTabSz="1015990" rtl="0" eaLnBrk="1" fontAlgn="base" latinLnBrk="0" hangingPunct="1">
              <a:lnSpc>
                <a:spcPct val="90000"/>
              </a:lnSpc>
              <a:spcBef>
                <a:spcPct val="0"/>
              </a:spcBef>
              <a:spcAft>
                <a:spcPct val="0"/>
              </a:spcAft>
              <a:buClrTx/>
              <a:buSzTx/>
              <a:buFontTx/>
              <a:buNone/>
              <a:tabLst/>
              <a:defRPr/>
            </a:pPr>
            <a:r>
              <a:rPr kumimoji="0" lang="en-US" sz="4000" b="1" i="0" u="none" strike="noStrike" kern="0" cap="all" spc="0" normalizeH="0" baseline="0" noProof="0">
                <a:ln>
                  <a:noFill/>
                </a:ln>
                <a:solidFill>
                  <a:srgbClr val="000000"/>
                </a:solidFill>
                <a:effectLst/>
                <a:uLnTx/>
                <a:uFillTx/>
                <a:latin typeface="Trebuchet MS" panose="020B0603020202020204" pitchFamily="34" charset="0"/>
                <a:ea typeface="+mj-ea"/>
                <a:cs typeface="+mj-cs"/>
              </a:rPr>
              <a:t>Padding</a:t>
            </a:r>
          </a:p>
        </p:txBody>
      </p:sp>
      <p:sp>
        <p:nvSpPr>
          <p:cNvPr id="17" name="Rectangle 16">
            <a:extLst>
              <a:ext uri="{FF2B5EF4-FFF2-40B4-BE49-F238E27FC236}">
                <a16:creationId xmlns:a16="http://schemas.microsoft.com/office/drawing/2014/main" id="{343EED7A-A48C-48B1-9E84-A9FAD04C54A6}"/>
              </a:ext>
            </a:extLst>
          </p:cNvPr>
          <p:cNvSpPr/>
          <p:nvPr/>
        </p:nvSpPr>
        <p:spPr>
          <a:xfrm>
            <a:off x="1371290" y="1191569"/>
            <a:ext cx="3892060" cy="56949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a:ln>
                  <a:noFill/>
                </a:ln>
                <a:solidFill>
                  <a:srgbClr val="FFFFFF"/>
                </a:solidFill>
                <a:effectLst/>
                <a:uLnTx/>
                <a:uFillTx/>
                <a:latin typeface="Trebuchet MS"/>
                <a:ea typeface="+mn-ea"/>
                <a:cs typeface="+mn-cs"/>
              </a:rPr>
              <a:t>Original Image</a:t>
            </a:r>
          </a:p>
        </p:txBody>
      </p:sp>
      <p:graphicFrame>
        <p:nvGraphicFramePr>
          <p:cNvPr id="35" name="Table 12">
            <a:extLst>
              <a:ext uri="{FF2B5EF4-FFF2-40B4-BE49-F238E27FC236}">
                <a16:creationId xmlns:a16="http://schemas.microsoft.com/office/drawing/2014/main" id="{00B8F273-1736-4E2E-B7B2-A52CC79681A0}"/>
              </a:ext>
            </a:extLst>
          </p:cNvPr>
          <p:cNvGraphicFramePr>
            <a:graphicFrameLocks noGrp="1"/>
          </p:cNvGraphicFramePr>
          <p:nvPr/>
        </p:nvGraphicFramePr>
        <p:xfrm>
          <a:off x="6369040" y="2147287"/>
          <a:ext cx="3892064" cy="431322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86508">
                  <a:extLst>
                    <a:ext uri="{9D8B030D-6E8A-4147-A177-3AD203B41FA5}">
                      <a16:colId xmlns:a16="http://schemas.microsoft.com/office/drawing/2014/main" val="3380693492"/>
                    </a:ext>
                  </a:extLst>
                </a:gridCol>
                <a:gridCol w="486508">
                  <a:extLst>
                    <a:ext uri="{9D8B030D-6E8A-4147-A177-3AD203B41FA5}">
                      <a16:colId xmlns:a16="http://schemas.microsoft.com/office/drawing/2014/main" val="1559549635"/>
                    </a:ext>
                  </a:extLst>
                </a:gridCol>
                <a:gridCol w="486508">
                  <a:extLst>
                    <a:ext uri="{9D8B030D-6E8A-4147-A177-3AD203B41FA5}">
                      <a16:colId xmlns:a16="http://schemas.microsoft.com/office/drawing/2014/main" val="722485242"/>
                    </a:ext>
                  </a:extLst>
                </a:gridCol>
                <a:gridCol w="486508">
                  <a:extLst>
                    <a:ext uri="{9D8B030D-6E8A-4147-A177-3AD203B41FA5}">
                      <a16:colId xmlns:a16="http://schemas.microsoft.com/office/drawing/2014/main" val="1938600863"/>
                    </a:ext>
                  </a:extLst>
                </a:gridCol>
                <a:gridCol w="486508">
                  <a:extLst>
                    <a:ext uri="{9D8B030D-6E8A-4147-A177-3AD203B41FA5}">
                      <a16:colId xmlns:a16="http://schemas.microsoft.com/office/drawing/2014/main" val="2110764589"/>
                    </a:ext>
                  </a:extLst>
                </a:gridCol>
                <a:gridCol w="486508">
                  <a:extLst>
                    <a:ext uri="{9D8B030D-6E8A-4147-A177-3AD203B41FA5}">
                      <a16:colId xmlns:a16="http://schemas.microsoft.com/office/drawing/2014/main" val="3106461485"/>
                    </a:ext>
                  </a:extLst>
                </a:gridCol>
                <a:gridCol w="486508">
                  <a:extLst>
                    <a:ext uri="{9D8B030D-6E8A-4147-A177-3AD203B41FA5}">
                      <a16:colId xmlns:a16="http://schemas.microsoft.com/office/drawing/2014/main" val="638186255"/>
                    </a:ext>
                  </a:extLst>
                </a:gridCol>
                <a:gridCol w="486508">
                  <a:extLst>
                    <a:ext uri="{9D8B030D-6E8A-4147-A177-3AD203B41FA5}">
                      <a16:colId xmlns:a16="http://schemas.microsoft.com/office/drawing/2014/main" val="3400768079"/>
                    </a:ext>
                  </a:extLst>
                </a:gridCol>
              </a:tblGrid>
              <a:tr h="539153">
                <a:tc>
                  <a:txBody>
                    <a:bodyPr/>
                    <a:lstStyle/>
                    <a:p>
                      <a:pPr algn="ctr"/>
                      <a:r>
                        <a:rPr lang="en-US" sz="2200" b="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7648601"/>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4661677"/>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2421660"/>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6386872"/>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37325993"/>
                  </a:ext>
                </a:extLst>
              </a:tr>
            </a:tbl>
          </a:graphicData>
        </a:graphic>
      </p:graphicFrame>
      <p:sp>
        <p:nvSpPr>
          <p:cNvPr id="37" name="Rectangle 36">
            <a:extLst>
              <a:ext uri="{FF2B5EF4-FFF2-40B4-BE49-F238E27FC236}">
                <a16:creationId xmlns:a16="http://schemas.microsoft.com/office/drawing/2014/main" id="{AAC57F45-FEFB-44CA-A701-D7EC616E7C94}"/>
              </a:ext>
            </a:extLst>
          </p:cNvPr>
          <p:cNvSpPr/>
          <p:nvPr/>
        </p:nvSpPr>
        <p:spPr>
          <a:xfrm>
            <a:off x="6369042" y="1191569"/>
            <a:ext cx="3892060" cy="56949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a:ln>
                  <a:noFill/>
                </a:ln>
                <a:solidFill>
                  <a:srgbClr val="FFFFFF"/>
                </a:solidFill>
                <a:effectLst/>
                <a:uLnTx/>
                <a:uFillTx/>
                <a:latin typeface="Trebuchet MS"/>
                <a:ea typeface="+mn-ea"/>
                <a:cs typeface="+mn-cs"/>
              </a:rPr>
              <a:t>Zero Padding</a:t>
            </a:r>
          </a:p>
        </p:txBody>
      </p:sp>
      <p:graphicFrame>
        <p:nvGraphicFramePr>
          <p:cNvPr id="16" name="Table 12">
            <a:extLst>
              <a:ext uri="{FF2B5EF4-FFF2-40B4-BE49-F238E27FC236}">
                <a16:creationId xmlns:a16="http://schemas.microsoft.com/office/drawing/2014/main" id="{A7544019-8D82-458F-8D43-ED5E9D349C94}"/>
              </a:ext>
            </a:extLst>
          </p:cNvPr>
          <p:cNvGraphicFramePr>
            <a:graphicFrameLocks noGrp="1"/>
          </p:cNvGraphicFramePr>
          <p:nvPr/>
        </p:nvGraphicFramePr>
        <p:xfrm>
          <a:off x="1760942" y="2686440"/>
          <a:ext cx="2922336" cy="323491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87056">
                  <a:extLst>
                    <a:ext uri="{9D8B030D-6E8A-4147-A177-3AD203B41FA5}">
                      <a16:colId xmlns:a16="http://schemas.microsoft.com/office/drawing/2014/main" val="1559549635"/>
                    </a:ext>
                  </a:extLst>
                </a:gridCol>
                <a:gridCol w="487056">
                  <a:extLst>
                    <a:ext uri="{9D8B030D-6E8A-4147-A177-3AD203B41FA5}">
                      <a16:colId xmlns:a16="http://schemas.microsoft.com/office/drawing/2014/main" val="722485242"/>
                    </a:ext>
                  </a:extLst>
                </a:gridCol>
                <a:gridCol w="487056">
                  <a:extLst>
                    <a:ext uri="{9D8B030D-6E8A-4147-A177-3AD203B41FA5}">
                      <a16:colId xmlns:a16="http://schemas.microsoft.com/office/drawing/2014/main" val="1938600863"/>
                    </a:ext>
                  </a:extLst>
                </a:gridCol>
                <a:gridCol w="487056">
                  <a:extLst>
                    <a:ext uri="{9D8B030D-6E8A-4147-A177-3AD203B41FA5}">
                      <a16:colId xmlns:a16="http://schemas.microsoft.com/office/drawing/2014/main" val="2110764589"/>
                    </a:ext>
                  </a:extLst>
                </a:gridCol>
                <a:gridCol w="487056">
                  <a:extLst>
                    <a:ext uri="{9D8B030D-6E8A-4147-A177-3AD203B41FA5}">
                      <a16:colId xmlns:a16="http://schemas.microsoft.com/office/drawing/2014/main" val="3106461485"/>
                    </a:ext>
                  </a:extLst>
                </a:gridCol>
                <a:gridCol w="487056">
                  <a:extLst>
                    <a:ext uri="{9D8B030D-6E8A-4147-A177-3AD203B41FA5}">
                      <a16:colId xmlns:a16="http://schemas.microsoft.com/office/drawing/2014/main" val="638186255"/>
                    </a:ext>
                  </a:extLst>
                </a:gridCol>
              </a:tblGrid>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Tree>
    <p:extLst>
      <p:ext uri="{BB962C8B-B14F-4D97-AF65-F5344CB8AC3E}">
        <p14:creationId xmlns:p14="http://schemas.microsoft.com/office/powerpoint/2010/main" val="2075814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0E47A76-0ED8-4B0C-86DB-15D00D1B792B}"/>
              </a:ext>
            </a:extLst>
          </p:cNvPr>
          <p:cNvSpPr txBox="1">
            <a:spLocks/>
          </p:cNvSpPr>
          <p:nvPr/>
        </p:nvSpPr>
        <p:spPr bwMode="auto">
          <a:xfrm>
            <a:off x="553720" y="314653"/>
            <a:ext cx="11084560" cy="656590"/>
          </a:xfrm>
          <a:prstGeom prst="rect">
            <a:avLst/>
          </a:prstGeom>
          <a:noFill/>
          <a:ln w="9525">
            <a:noFill/>
            <a:miter lim="800000"/>
            <a:headEnd/>
            <a:tailEnd/>
          </a:ln>
        </p:spPr>
        <p:txBody>
          <a:bodyPr vert="horz" wrap="square" lIns="101600" tIns="50800" rIns="101600" bIns="50800" numCol="1" anchor="b"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marL="0" marR="0" lvl="0" indent="0" algn="ctr" defTabSz="1015990" rtl="0" eaLnBrk="1" fontAlgn="base" latinLnBrk="0" hangingPunct="1">
              <a:lnSpc>
                <a:spcPct val="90000"/>
              </a:lnSpc>
              <a:spcBef>
                <a:spcPct val="0"/>
              </a:spcBef>
              <a:spcAft>
                <a:spcPct val="0"/>
              </a:spcAft>
              <a:buClrTx/>
              <a:buSzTx/>
              <a:buFontTx/>
              <a:buNone/>
              <a:tabLst/>
              <a:defRPr/>
            </a:pPr>
            <a:r>
              <a:rPr kumimoji="0" lang="en-US" sz="4000" b="1" i="0" u="none" strike="noStrike" kern="0" cap="all" spc="0" normalizeH="0" baseline="0" noProof="0">
                <a:ln>
                  <a:noFill/>
                </a:ln>
                <a:solidFill>
                  <a:srgbClr val="000000"/>
                </a:solidFill>
                <a:effectLst/>
                <a:uLnTx/>
                <a:uFillTx/>
                <a:latin typeface="Trebuchet MS" panose="020B0603020202020204" pitchFamily="34" charset="0"/>
                <a:ea typeface="+mj-ea"/>
                <a:cs typeface="+mj-cs"/>
              </a:rPr>
              <a:t>Padding</a:t>
            </a:r>
          </a:p>
        </p:txBody>
      </p:sp>
      <p:sp>
        <p:nvSpPr>
          <p:cNvPr id="17" name="Rectangle 16">
            <a:extLst>
              <a:ext uri="{FF2B5EF4-FFF2-40B4-BE49-F238E27FC236}">
                <a16:creationId xmlns:a16="http://schemas.microsoft.com/office/drawing/2014/main" id="{343EED7A-A48C-48B1-9E84-A9FAD04C54A6}"/>
              </a:ext>
            </a:extLst>
          </p:cNvPr>
          <p:cNvSpPr/>
          <p:nvPr/>
        </p:nvSpPr>
        <p:spPr>
          <a:xfrm>
            <a:off x="1371290" y="1191569"/>
            <a:ext cx="3892060" cy="56949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a:ln>
                  <a:noFill/>
                </a:ln>
                <a:solidFill>
                  <a:srgbClr val="FFFFFF"/>
                </a:solidFill>
                <a:effectLst/>
                <a:uLnTx/>
                <a:uFillTx/>
                <a:latin typeface="Trebuchet MS"/>
                <a:ea typeface="+mn-ea"/>
                <a:cs typeface="+mn-cs"/>
              </a:rPr>
              <a:t>Original Image</a:t>
            </a:r>
          </a:p>
        </p:txBody>
      </p:sp>
      <p:graphicFrame>
        <p:nvGraphicFramePr>
          <p:cNvPr id="35" name="Table 12">
            <a:extLst>
              <a:ext uri="{FF2B5EF4-FFF2-40B4-BE49-F238E27FC236}">
                <a16:creationId xmlns:a16="http://schemas.microsoft.com/office/drawing/2014/main" id="{00B8F273-1736-4E2E-B7B2-A52CC79681A0}"/>
              </a:ext>
            </a:extLst>
          </p:cNvPr>
          <p:cNvGraphicFramePr>
            <a:graphicFrameLocks noGrp="1"/>
          </p:cNvGraphicFramePr>
          <p:nvPr/>
        </p:nvGraphicFramePr>
        <p:xfrm>
          <a:off x="6369040" y="2147287"/>
          <a:ext cx="3892064" cy="431322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86508">
                  <a:extLst>
                    <a:ext uri="{9D8B030D-6E8A-4147-A177-3AD203B41FA5}">
                      <a16:colId xmlns:a16="http://schemas.microsoft.com/office/drawing/2014/main" val="3380693492"/>
                    </a:ext>
                  </a:extLst>
                </a:gridCol>
                <a:gridCol w="486508">
                  <a:extLst>
                    <a:ext uri="{9D8B030D-6E8A-4147-A177-3AD203B41FA5}">
                      <a16:colId xmlns:a16="http://schemas.microsoft.com/office/drawing/2014/main" val="1559549635"/>
                    </a:ext>
                  </a:extLst>
                </a:gridCol>
                <a:gridCol w="486508">
                  <a:extLst>
                    <a:ext uri="{9D8B030D-6E8A-4147-A177-3AD203B41FA5}">
                      <a16:colId xmlns:a16="http://schemas.microsoft.com/office/drawing/2014/main" val="722485242"/>
                    </a:ext>
                  </a:extLst>
                </a:gridCol>
                <a:gridCol w="486508">
                  <a:extLst>
                    <a:ext uri="{9D8B030D-6E8A-4147-A177-3AD203B41FA5}">
                      <a16:colId xmlns:a16="http://schemas.microsoft.com/office/drawing/2014/main" val="1938600863"/>
                    </a:ext>
                  </a:extLst>
                </a:gridCol>
                <a:gridCol w="486508">
                  <a:extLst>
                    <a:ext uri="{9D8B030D-6E8A-4147-A177-3AD203B41FA5}">
                      <a16:colId xmlns:a16="http://schemas.microsoft.com/office/drawing/2014/main" val="2110764589"/>
                    </a:ext>
                  </a:extLst>
                </a:gridCol>
                <a:gridCol w="486508">
                  <a:extLst>
                    <a:ext uri="{9D8B030D-6E8A-4147-A177-3AD203B41FA5}">
                      <a16:colId xmlns:a16="http://schemas.microsoft.com/office/drawing/2014/main" val="3106461485"/>
                    </a:ext>
                  </a:extLst>
                </a:gridCol>
                <a:gridCol w="486508">
                  <a:extLst>
                    <a:ext uri="{9D8B030D-6E8A-4147-A177-3AD203B41FA5}">
                      <a16:colId xmlns:a16="http://schemas.microsoft.com/office/drawing/2014/main" val="638186255"/>
                    </a:ext>
                  </a:extLst>
                </a:gridCol>
                <a:gridCol w="486508">
                  <a:extLst>
                    <a:ext uri="{9D8B030D-6E8A-4147-A177-3AD203B41FA5}">
                      <a16:colId xmlns:a16="http://schemas.microsoft.com/office/drawing/2014/main" val="3400768079"/>
                    </a:ext>
                  </a:extLst>
                </a:gridCol>
              </a:tblGrid>
              <a:tr h="539153">
                <a:tc>
                  <a:txBody>
                    <a:bodyPr/>
                    <a:lstStyle/>
                    <a:p>
                      <a:pPr algn="ctr"/>
                      <a:r>
                        <a:rPr lang="en-US" sz="2200" b="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b="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b="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417648601"/>
                  </a:ext>
                </a:extLst>
              </a:tr>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52421660"/>
                  </a:ext>
                </a:extLst>
              </a:tr>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356386872"/>
                  </a:ext>
                </a:extLst>
              </a:tr>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837325993"/>
                  </a:ext>
                </a:extLst>
              </a:tr>
            </a:tbl>
          </a:graphicData>
        </a:graphic>
      </p:graphicFrame>
      <p:sp>
        <p:nvSpPr>
          <p:cNvPr id="37" name="Rectangle 36">
            <a:extLst>
              <a:ext uri="{FF2B5EF4-FFF2-40B4-BE49-F238E27FC236}">
                <a16:creationId xmlns:a16="http://schemas.microsoft.com/office/drawing/2014/main" id="{AAC57F45-FEFB-44CA-A701-D7EC616E7C94}"/>
              </a:ext>
            </a:extLst>
          </p:cNvPr>
          <p:cNvSpPr/>
          <p:nvPr/>
        </p:nvSpPr>
        <p:spPr>
          <a:xfrm>
            <a:off x="6369042" y="1191569"/>
            <a:ext cx="3892060" cy="56949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dirty="0">
                <a:ln>
                  <a:noFill/>
                </a:ln>
                <a:solidFill>
                  <a:srgbClr val="FFFFFF"/>
                </a:solidFill>
                <a:effectLst/>
                <a:uLnTx/>
                <a:uFillTx/>
                <a:latin typeface="Trebuchet MS"/>
                <a:ea typeface="+mn-ea"/>
                <a:cs typeface="+mn-cs"/>
              </a:rPr>
              <a:t>Mirror Padding</a:t>
            </a:r>
          </a:p>
        </p:txBody>
      </p:sp>
      <p:graphicFrame>
        <p:nvGraphicFramePr>
          <p:cNvPr id="16" name="Table 12">
            <a:extLst>
              <a:ext uri="{FF2B5EF4-FFF2-40B4-BE49-F238E27FC236}">
                <a16:creationId xmlns:a16="http://schemas.microsoft.com/office/drawing/2014/main" id="{A7544019-8D82-458F-8D43-ED5E9D349C94}"/>
              </a:ext>
            </a:extLst>
          </p:cNvPr>
          <p:cNvGraphicFramePr>
            <a:graphicFrameLocks noGrp="1"/>
          </p:cNvGraphicFramePr>
          <p:nvPr/>
        </p:nvGraphicFramePr>
        <p:xfrm>
          <a:off x="1760942" y="2686440"/>
          <a:ext cx="2922336" cy="323491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87056">
                  <a:extLst>
                    <a:ext uri="{9D8B030D-6E8A-4147-A177-3AD203B41FA5}">
                      <a16:colId xmlns:a16="http://schemas.microsoft.com/office/drawing/2014/main" val="1559549635"/>
                    </a:ext>
                  </a:extLst>
                </a:gridCol>
                <a:gridCol w="487056">
                  <a:extLst>
                    <a:ext uri="{9D8B030D-6E8A-4147-A177-3AD203B41FA5}">
                      <a16:colId xmlns:a16="http://schemas.microsoft.com/office/drawing/2014/main" val="722485242"/>
                    </a:ext>
                  </a:extLst>
                </a:gridCol>
                <a:gridCol w="487056">
                  <a:extLst>
                    <a:ext uri="{9D8B030D-6E8A-4147-A177-3AD203B41FA5}">
                      <a16:colId xmlns:a16="http://schemas.microsoft.com/office/drawing/2014/main" val="1938600863"/>
                    </a:ext>
                  </a:extLst>
                </a:gridCol>
                <a:gridCol w="487056">
                  <a:extLst>
                    <a:ext uri="{9D8B030D-6E8A-4147-A177-3AD203B41FA5}">
                      <a16:colId xmlns:a16="http://schemas.microsoft.com/office/drawing/2014/main" val="2110764589"/>
                    </a:ext>
                  </a:extLst>
                </a:gridCol>
                <a:gridCol w="487056">
                  <a:extLst>
                    <a:ext uri="{9D8B030D-6E8A-4147-A177-3AD203B41FA5}">
                      <a16:colId xmlns:a16="http://schemas.microsoft.com/office/drawing/2014/main" val="3106461485"/>
                    </a:ext>
                  </a:extLst>
                </a:gridCol>
                <a:gridCol w="487056">
                  <a:extLst>
                    <a:ext uri="{9D8B030D-6E8A-4147-A177-3AD203B41FA5}">
                      <a16:colId xmlns:a16="http://schemas.microsoft.com/office/drawing/2014/main" val="638186255"/>
                    </a:ext>
                  </a:extLst>
                </a:gridCol>
              </a:tblGrid>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539153">
                <a:tc>
                  <a:txBody>
                    <a:bodyPr/>
                    <a:lstStyle/>
                    <a:p>
                      <a:pPr algn="ctr"/>
                      <a:r>
                        <a:rPr lang="en-US" sz="2200">
                          <a:solidFill>
                            <a:schemeClr val="tx1"/>
                          </a:solidFill>
                        </a:rPr>
                        <a:t>0</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539153">
                <a:tc>
                  <a:txBody>
                    <a:bodyPr/>
                    <a:lstStyle/>
                    <a:p>
                      <a:pPr algn="ctr"/>
                      <a:r>
                        <a:rPr lang="en-US" sz="2200">
                          <a:solidFill>
                            <a:schemeClr val="bg1"/>
                          </a:solidFill>
                        </a:rPr>
                        <a:t>1</a:t>
                      </a:r>
                    </a:p>
                  </a:txBody>
                  <a:tcPr marL="101600" marR="101600" marT="50800" marB="508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tx1"/>
                          </a:solidFill>
                        </a:rPr>
                        <a:t>0</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2200">
                          <a:solidFill>
                            <a:schemeClr val="bg1"/>
                          </a:solidFill>
                        </a:rPr>
                        <a:t>1</a:t>
                      </a:r>
                    </a:p>
                  </a:txBody>
                  <a:tcPr marL="101600" marR="101600" marT="50800" marB="508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Tree>
    <p:extLst>
      <p:ext uri="{BB962C8B-B14F-4D97-AF65-F5344CB8AC3E}">
        <p14:creationId xmlns:p14="http://schemas.microsoft.com/office/powerpoint/2010/main" val="2014870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74167" y="711376"/>
            <a:ext cx="11084560" cy="656590"/>
          </a:xfrm>
        </p:spPr>
        <p:txBody>
          <a:bodyPr/>
          <a:lstStyle/>
          <a:p>
            <a:r>
              <a:rPr lang="en-US"/>
              <a:t>Kernels and Neural Networks</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1216683" y="3264850"/>
          <a:ext cx="2924727" cy="2351313"/>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974909">
                  <a:extLst>
                    <a:ext uri="{9D8B030D-6E8A-4147-A177-3AD203B41FA5}">
                      <a16:colId xmlns:a16="http://schemas.microsoft.com/office/drawing/2014/main" val="3363110549"/>
                    </a:ext>
                  </a:extLst>
                </a:gridCol>
                <a:gridCol w="974909">
                  <a:extLst>
                    <a:ext uri="{9D8B030D-6E8A-4147-A177-3AD203B41FA5}">
                      <a16:colId xmlns:a16="http://schemas.microsoft.com/office/drawing/2014/main" val="2773334811"/>
                    </a:ext>
                  </a:extLst>
                </a:gridCol>
                <a:gridCol w="974909">
                  <a:extLst>
                    <a:ext uri="{9D8B030D-6E8A-4147-A177-3AD203B41FA5}">
                      <a16:colId xmlns:a16="http://schemas.microsoft.com/office/drawing/2014/main" val="3954811565"/>
                    </a:ext>
                  </a:extLst>
                </a:gridCol>
              </a:tblGrid>
              <a:tr h="783771">
                <a:tc>
                  <a:txBody>
                    <a:bodyPr/>
                    <a:lstStyle/>
                    <a:p>
                      <a:pPr algn="ctr"/>
                      <a:r>
                        <a:rPr lang="en-US" sz="3100" b="0">
                          <a:solidFill>
                            <a:schemeClr val="bg1"/>
                          </a:solidFill>
                        </a:rPr>
                        <a:t>w</a:t>
                      </a:r>
                      <a:r>
                        <a:rPr lang="en-US" sz="3100" b="0" baseline="-25000">
                          <a:solidFill>
                            <a:schemeClr val="bg1"/>
                          </a:solidFill>
                        </a:rPr>
                        <a:t>1</a:t>
                      </a:r>
                      <a:endParaRPr lang="en-US" sz="3100" b="0">
                        <a:solidFill>
                          <a:schemeClr val="bg1"/>
                        </a:solidFill>
                      </a:endParaRP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3100" b="0">
                          <a:solidFill>
                            <a:schemeClr val="bg1"/>
                          </a:solidFill>
                        </a:rPr>
                        <a:t>w</a:t>
                      </a:r>
                      <a:r>
                        <a:rPr lang="en-US" sz="3100" b="0" baseline="-25000">
                          <a:solidFill>
                            <a:schemeClr val="bg1"/>
                          </a:solidFill>
                        </a:rPr>
                        <a:t>2</a:t>
                      </a:r>
                      <a:endParaRPr lang="en-US" sz="3100" b="0">
                        <a:solidFill>
                          <a:schemeClr val="bg1"/>
                        </a:solidFill>
                      </a:endParaRP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100" b="0">
                          <a:solidFill>
                            <a:schemeClr val="bg1"/>
                          </a:solidFill>
                        </a:rPr>
                        <a:t>w</a:t>
                      </a:r>
                      <a:r>
                        <a:rPr lang="en-US" sz="3100" b="0" baseline="-25000">
                          <a:solidFill>
                            <a:schemeClr val="bg1"/>
                          </a:solidFill>
                        </a:rPr>
                        <a:t>3</a:t>
                      </a:r>
                      <a:endParaRPr lang="en-US" sz="3100" b="0">
                        <a:solidFill>
                          <a:schemeClr val="bg1"/>
                        </a:solidFill>
                      </a:endParaRP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7837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100" b="0">
                          <a:solidFill>
                            <a:schemeClr val="bg1"/>
                          </a:solidFill>
                        </a:rPr>
                        <a:t>w</a:t>
                      </a:r>
                      <a:r>
                        <a:rPr lang="en-US" sz="3100" b="0" baseline="-25000">
                          <a:solidFill>
                            <a:schemeClr val="bg1"/>
                          </a:solidFill>
                        </a:rPr>
                        <a:t>4</a:t>
                      </a:r>
                      <a:endParaRPr lang="en-US" sz="3100" b="0">
                        <a:solidFill>
                          <a:schemeClr val="bg1"/>
                        </a:solidFill>
                      </a:endParaRP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100" b="0">
                          <a:solidFill>
                            <a:schemeClr val="bg1"/>
                          </a:solidFill>
                        </a:rPr>
                        <a:t>w</a:t>
                      </a:r>
                      <a:r>
                        <a:rPr lang="en-US" sz="3100" b="0" baseline="-25000">
                          <a:solidFill>
                            <a:schemeClr val="bg1"/>
                          </a:solidFill>
                        </a:rPr>
                        <a:t>5</a:t>
                      </a:r>
                      <a:endParaRPr lang="en-US" sz="3100" b="0">
                        <a:solidFill>
                          <a:schemeClr val="bg1"/>
                        </a:solidFill>
                      </a:endParaRP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100" b="0">
                          <a:solidFill>
                            <a:schemeClr val="bg1"/>
                          </a:solidFill>
                        </a:rPr>
                        <a:t>w</a:t>
                      </a:r>
                      <a:r>
                        <a:rPr lang="en-US" sz="3100" b="0" baseline="-25000">
                          <a:solidFill>
                            <a:schemeClr val="bg1"/>
                          </a:solidFill>
                        </a:rPr>
                        <a:t>6</a:t>
                      </a:r>
                      <a:endParaRPr lang="en-US" sz="3100" b="0">
                        <a:solidFill>
                          <a:schemeClr val="bg1"/>
                        </a:solidFill>
                      </a:endParaRP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7837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100" b="0">
                          <a:solidFill>
                            <a:schemeClr val="bg1"/>
                          </a:solidFill>
                        </a:rPr>
                        <a:t>w</a:t>
                      </a:r>
                      <a:r>
                        <a:rPr lang="en-US" sz="3100" b="0" baseline="-25000">
                          <a:solidFill>
                            <a:schemeClr val="bg1"/>
                          </a:solidFill>
                        </a:rPr>
                        <a:t>7</a:t>
                      </a:r>
                      <a:endParaRPr lang="en-US" sz="3100" b="0">
                        <a:solidFill>
                          <a:schemeClr val="bg1"/>
                        </a:solidFill>
                      </a:endParaRP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100" b="0">
                          <a:solidFill>
                            <a:schemeClr val="bg1"/>
                          </a:solidFill>
                        </a:rPr>
                        <a:t>w</a:t>
                      </a:r>
                      <a:r>
                        <a:rPr lang="en-US" sz="3100" b="0" baseline="-25000">
                          <a:solidFill>
                            <a:schemeClr val="bg1"/>
                          </a:solidFill>
                        </a:rPr>
                        <a:t>8</a:t>
                      </a:r>
                      <a:endParaRPr lang="en-US" sz="3100" b="0">
                        <a:solidFill>
                          <a:schemeClr val="bg1"/>
                        </a:solidFill>
                      </a:endParaRP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100" b="0">
                          <a:solidFill>
                            <a:schemeClr val="bg1"/>
                          </a:solidFill>
                        </a:rPr>
                        <a:t>w</a:t>
                      </a:r>
                      <a:r>
                        <a:rPr lang="en-US" sz="3100" b="0" baseline="-25000">
                          <a:solidFill>
                            <a:schemeClr val="bg1"/>
                          </a:solidFill>
                        </a:rPr>
                        <a:t>9</a:t>
                      </a:r>
                      <a:endParaRPr lang="en-US" sz="3100" b="0">
                        <a:solidFill>
                          <a:schemeClr val="bg1"/>
                        </a:solidFill>
                      </a:endParaRP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5" name="Rectangle 14">
            <a:extLst>
              <a:ext uri="{FF2B5EF4-FFF2-40B4-BE49-F238E27FC236}">
                <a16:creationId xmlns:a16="http://schemas.microsoft.com/office/drawing/2014/main" id="{F8F5E77E-5566-4F0E-B7DC-61BA7B0F09C6}"/>
              </a:ext>
            </a:extLst>
          </p:cNvPr>
          <p:cNvSpPr/>
          <p:nvPr/>
        </p:nvSpPr>
        <p:spPr>
          <a:xfrm>
            <a:off x="1741502" y="1808408"/>
            <a:ext cx="1875090" cy="1016000"/>
          </a:xfrm>
          <a:prstGeom prst="rect">
            <a:avLst/>
          </a:prstGeom>
          <a:solidFill>
            <a:schemeClr val="accent1"/>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Kernel</a:t>
            </a:r>
          </a:p>
        </p:txBody>
      </p:sp>
    </p:spTree>
    <p:extLst>
      <p:ext uri="{BB962C8B-B14F-4D97-AF65-F5344CB8AC3E}">
        <p14:creationId xmlns:p14="http://schemas.microsoft.com/office/powerpoint/2010/main" val="632526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393B379-3A4A-E5E2-5FE6-A79B09559985}"/>
              </a:ext>
            </a:extLst>
          </p:cNvPr>
          <p:cNvGrpSpPr/>
          <p:nvPr/>
        </p:nvGrpSpPr>
        <p:grpSpPr>
          <a:xfrm>
            <a:off x="692681" y="631295"/>
            <a:ext cx="5106527" cy="2740966"/>
            <a:chOff x="692681" y="631295"/>
            <a:chExt cx="5106527" cy="2740966"/>
          </a:xfrm>
        </p:grpSpPr>
        <p:sp>
          <p:nvSpPr>
            <p:cNvPr id="5" name="Flowchart: Connector 4"/>
            <p:cNvSpPr/>
            <p:nvPr/>
          </p:nvSpPr>
          <p:spPr>
            <a:xfrm>
              <a:off x="692681" y="1376745"/>
              <a:ext cx="1141808" cy="1178526"/>
            </a:xfrm>
            <a:prstGeom prst="flowChartConnector">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x</a:t>
              </a:r>
              <a:r>
                <a:rPr kumimoji="0" lang="en-US" sz="2000" b="0" i="0" u="none" strike="noStrike" kern="1200" cap="none" spc="0" normalizeH="0" baseline="-25000" noProof="0" dirty="0">
                  <a:ln>
                    <a:noFill/>
                  </a:ln>
                  <a:solidFill>
                    <a:prstClr val="white"/>
                  </a:solidFill>
                  <a:effectLst/>
                  <a:uLnTx/>
                  <a:uFillTx/>
                  <a:latin typeface="Calibri" panose="020F0502020204030204"/>
                  <a:ea typeface="+mn-ea"/>
                  <a:cs typeface="Times New Roman" panose="02020603050405020304" pitchFamily="18" charset="0"/>
                </a:rPr>
                <a:t>1</a:t>
              </a:r>
            </a:p>
          </p:txBody>
        </p:sp>
        <p:sp>
          <p:nvSpPr>
            <p:cNvPr id="7" name="Flowchart: Connector 6"/>
            <p:cNvSpPr/>
            <p:nvPr/>
          </p:nvSpPr>
          <p:spPr>
            <a:xfrm>
              <a:off x="4657400" y="1415747"/>
              <a:ext cx="1141808" cy="1178526"/>
            </a:xfrm>
            <a:prstGeom prst="flowChartConnector">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y</a:t>
              </a:r>
              <a:endParaRPr kumimoji="0" lang="en-US" sz="2000" b="0" i="0" u="none" strike="noStrike" kern="1200" cap="none" spc="0" normalizeH="0" baseline="-25000" noProof="0" dirty="0">
                <a:ln>
                  <a:noFill/>
                </a:ln>
                <a:solidFill>
                  <a:prstClr val="white"/>
                </a:solidFill>
                <a:effectLst/>
                <a:uLnTx/>
                <a:uFillTx/>
                <a:latin typeface="Calibri" panose="020F0502020204030204"/>
                <a:ea typeface="+mn-ea"/>
                <a:cs typeface="Times New Roman" panose="02020603050405020304" pitchFamily="18" charset="0"/>
              </a:endParaRPr>
            </a:p>
          </p:txBody>
        </p:sp>
        <p:cxnSp>
          <p:nvCxnSpPr>
            <p:cNvPr id="8" name="Straight Connector 7"/>
            <p:cNvCxnSpPr>
              <a:cxnSpLocks/>
              <a:stCxn id="5" idx="6"/>
              <a:endCxn id="11" idx="2"/>
            </p:cNvCxnSpPr>
            <p:nvPr/>
          </p:nvCxnSpPr>
          <p:spPr>
            <a:xfrm>
              <a:off x="1834489" y="1966008"/>
              <a:ext cx="860375" cy="816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a:stCxn id="5" idx="6"/>
              <a:endCxn id="12" idx="2"/>
            </p:cNvCxnSpPr>
            <p:nvPr/>
          </p:nvCxnSpPr>
          <p:spPr>
            <a:xfrm flipV="1">
              <a:off x="1834489" y="1220558"/>
              <a:ext cx="860375" cy="7454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lowchart: Connector 10"/>
            <p:cNvSpPr/>
            <p:nvPr/>
          </p:nvSpPr>
          <p:spPr>
            <a:xfrm>
              <a:off x="2694864" y="2193735"/>
              <a:ext cx="1141808" cy="1178526"/>
            </a:xfrm>
            <a:prstGeom prst="flowChartConnector">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f(i</a:t>
              </a:r>
              <a:r>
                <a:rPr kumimoji="0" lang="en-US" sz="2000" b="0" i="0" u="none" strike="noStrike" kern="1200" cap="none" spc="0" normalizeH="0" baseline="-25000" noProof="0" dirty="0">
                  <a:ln>
                    <a:noFill/>
                  </a:ln>
                  <a:solidFill>
                    <a:prstClr val="white"/>
                  </a:solidFill>
                  <a:effectLst/>
                  <a:uLnTx/>
                  <a:uFillTx/>
                  <a:latin typeface="Calibri" panose="020F0502020204030204"/>
                  <a:ea typeface="+mn-ea"/>
                  <a:cs typeface="Times New Roman" panose="02020603050405020304" pitchFamily="18" charset="0"/>
                </a:rPr>
                <a:t>2</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a:t>
              </a:r>
              <a:endParaRPr kumimoji="0" lang="en-US" sz="2000" b="0" i="0" u="none" strike="noStrike" kern="1200" cap="none" spc="0" normalizeH="0" baseline="-25000" noProof="0" dirty="0">
                <a:ln>
                  <a:noFill/>
                </a:ln>
                <a:solidFill>
                  <a:prstClr val="white"/>
                </a:solidFill>
                <a:effectLst/>
                <a:uLnTx/>
                <a:uFillTx/>
                <a:latin typeface="Calibri" panose="020F0502020204030204"/>
                <a:ea typeface="+mn-ea"/>
                <a:cs typeface="Times New Roman" panose="02020603050405020304" pitchFamily="18" charset="0"/>
              </a:endParaRPr>
            </a:p>
          </p:txBody>
        </p:sp>
        <p:sp>
          <p:nvSpPr>
            <p:cNvPr id="12" name="Flowchart: Connector 11"/>
            <p:cNvSpPr/>
            <p:nvPr/>
          </p:nvSpPr>
          <p:spPr>
            <a:xfrm>
              <a:off x="2694864" y="631295"/>
              <a:ext cx="1141808" cy="1178526"/>
            </a:xfrm>
            <a:prstGeom prst="flowChartConnector">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f(i</a:t>
              </a:r>
              <a:r>
                <a:rPr kumimoji="0" lang="en-US" sz="2000" b="0" i="0" u="none" strike="noStrike" kern="1200" cap="none" spc="0" normalizeH="0" baseline="-25000" noProof="0" dirty="0">
                  <a:ln>
                    <a:noFill/>
                  </a:ln>
                  <a:solidFill>
                    <a:prstClr val="white"/>
                  </a:solidFill>
                  <a:effectLst/>
                  <a:uLnTx/>
                  <a:uFillTx/>
                  <a:latin typeface="Calibri" panose="020F0502020204030204"/>
                  <a:ea typeface="+mn-ea"/>
                  <a:cs typeface="Times New Roman" panose="02020603050405020304" pitchFamily="18" charset="0"/>
                </a:rPr>
                <a:t>1</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a:t>
              </a:r>
              <a:endParaRPr kumimoji="0" lang="en-US" sz="2000" b="0" i="0" u="none" strike="noStrike" kern="1200" cap="none" spc="0" normalizeH="0" baseline="-25000" noProof="0" dirty="0">
                <a:ln>
                  <a:noFill/>
                </a:ln>
                <a:solidFill>
                  <a:prstClr val="white"/>
                </a:solidFill>
                <a:effectLst/>
                <a:uLnTx/>
                <a:uFillTx/>
                <a:latin typeface="Calibri" panose="020F0502020204030204"/>
                <a:ea typeface="+mn-ea"/>
                <a:cs typeface="Times New Roman" panose="02020603050405020304" pitchFamily="18" charset="0"/>
              </a:endParaRPr>
            </a:p>
          </p:txBody>
        </p:sp>
        <p:cxnSp>
          <p:nvCxnSpPr>
            <p:cNvPr id="13" name="Straight Connector 12"/>
            <p:cNvCxnSpPr>
              <a:cxnSpLocks/>
              <a:stCxn id="12" idx="6"/>
              <a:endCxn id="7" idx="2"/>
            </p:cNvCxnSpPr>
            <p:nvPr/>
          </p:nvCxnSpPr>
          <p:spPr>
            <a:xfrm>
              <a:off x="3836673" y="1220559"/>
              <a:ext cx="820727" cy="7844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a:stCxn id="11" idx="6"/>
              <a:endCxn id="7" idx="2"/>
            </p:cNvCxnSpPr>
            <p:nvPr/>
          </p:nvCxnSpPr>
          <p:spPr>
            <a:xfrm flipV="1">
              <a:off x="3836673" y="2005011"/>
              <a:ext cx="820727" cy="7779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57954" y="1048138"/>
              <a:ext cx="10184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rPr>
                <a:t>11</a:t>
              </a:r>
            </a:p>
          </p:txBody>
        </p:sp>
        <p:sp>
          <p:nvSpPr>
            <p:cNvPr id="19" name="TextBox 18"/>
            <p:cNvSpPr txBox="1"/>
            <p:nvPr/>
          </p:nvSpPr>
          <p:spPr>
            <a:xfrm rot="2700000">
              <a:off x="1706345" y="2413793"/>
              <a:ext cx="10184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rPr>
                <a:t>12</a:t>
              </a:r>
            </a:p>
          </p:txBody>
        </p:sp>
        <p:sp>
          <p:nvSpPr>
            <p:cNvPr id="20" name="TextBox 19"/>
            <p:cNvSpPr txBox="1"/>
            <p:nvPr/>
          </p:nvSpPr>
          <p:spPr>
            <a:xfrm rot="2700000">
              <a:off x="4056167" y="1288038"/>
              <a:ext cx="10184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a:t>
              </a:r>
              <a:r>
                <a:rPr lang="en-US" sz="2400" baseline="-25000" dirty="0">
                  <a:solidFill>
                    <a:prstClr val="black"/>
                  </a:solidFill>
                  <a:latin typeface="Calibri" panose="020F0502020204030204"/>
                </a:rPr>
                <a:t>21</a:t>
              </a:r>
              <a:endPar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21" name="TextBox 20"/>
            <p:cNvSpPr txBox="1"/>
            <p:nvPr/>
          </p:nvSpPr>
          <p:spPr>
            <a:xfrm rot="18940069">
              <a:off x="3598755" y="1838879"/>
              <a:ext cx="10184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w</a:t>
              </a:r>
              <a:r>
                <a:rPr lang="en-US" sz="2400" baseline="-25000" dirty="0">
                  <a:solidFill>
                    <a:prstClr val="black"/>
                  </a:solidFill>
                  <a:latin typeface="Calibri" panose="020F0502020204030204"/>
                </a:rPr>
                <a:t>22</a:t>
              </a:r>
              <a:r>
                <a:rPr lang="en-US" sz="2400" dirty="0">
                  <a:solidFill>
                    <a:prstClr val="black"/>
                  </a:solidFill>
                  <a:latin typeface="Calibri" panose="020F0502020204030204"/>
                </a:rPr>
                <a:t>  </a:t>
              </a:r>
              <a:endPar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graphicFrame>
            <p:nvGraphicFramePr>
              <p:cNvPr id="22" name="Table 21"/>
              <p:cNvGraphicFramePr>
                <a:graphicFrameLocks noGrp="1"/>
              </p:cNvGraphicFramePr>
              <p:nvPr/>
            </p:nvGraphicFramePr>
            <p:xfrm>
              <a:off x="905253" y="3478423"/>
              <a:ext cx="10095470" cy="3001865"/>
            </p:xfrm>
            <a:graphic>
              <a:graphicData uri="http://schemas.openxmlformats.org/drawingml/2006/table">
                <a:tbl>
                  <a:tblPr firstRow="1" firstCol="1" bandRow="1"/>
                  <a:tblGrid>
                    <a:gridCol w="10095470">
                      <a:extLst>
                        <a:ext uri="{9D8B030D-6E8A-4147-A177-3AD203B41FA5}">
                          <a16:colId xmlns:a16="http://schemas.microsoft.com/office/drawing/2014/main" val="1010133478"/>
                        </a:ext>
                      </a:extLst>
                    </a:gridCol>
                  </a:tblGrid>
                  <a:tr h="3001865">
                    <a:tc>
                      <a:txBody>
                        <a:bodyPr/>
                        <a:lstStyle/>
                        <a:p>
                          <a:pPr marL="0" marR="0" lvl="0" indent="0" algn="l" defTabSz="685800" rtl="0" eaLnBrk="1" fontAlgn="auto" latinLnBrk="0" hangingPunct="1">
                            <a:lnSpc>
                              <a:spcPct val="115000"/>
                            </a:lnSpc>
                            <a:spcBef>
                              <a:spcPts val="0"/>
                            </a:spcBef>
                            <a:spcAft>
                              <a:spcPts val="0"/>
                            </a:spcAft>
                            <a:buClrTx/>
                            <a:buSzTx/>
                            <a:buFontTx/>
                            <a:buNone/>
                            <a:tabLst/>
                            <a:defRPr/>
                          </a:pPr>
                          <a14:m>
                            <m:oMath xmlns:m="http://schemas.openxmlformats.org/officeDocument/2006/math">
                              <m:sSub>
                                <m:sSubPr>
                                  <m:ctrlPr>
                                    <a:rPr lang="en-US" sz="2700" b="0" i="1" baseline="0" smtClean="0">
                                      <a:effectLst/>
                                      <a:latin typeface="Cambria Math" panose="02040503050406030204" pitchFamily="18" charset="0"/>
                                      <a:ea typeface="Malgun Gothic" panose="020B0503020000020004" pitchFamily="34" charset="-127"/>
                                      <a:cs typeface="Times New Roman" panose="02020603050405020304" pitchFamily="18" charset="0"/>
                                    </a:rPr>
                                  </m:ctrlPr>
                                </m:sSubPr>
                                <m:e>
                                  <m:r>
                                    <a:rPr lang="en-US" sz="2700" b="0" i="1" baseline="0" smtClean="0">
                                      <a:effectLst/>
                                      <a:latin typeface="Cambria Math" panose="02040503050406030204" pitchFamily="18" charset="0"/>
                                      <a:ea typeface="Malgun Gothic" panose="020B0503020000020004" pitchFamily="34" charset="-127"/>
                                      <a:cs typeface="Times New Roman" panose="02020603050405020304" pitchFamily="18" charset="0"/>
                                    </a:rPr>
                                    <m:t>𝑦</m:t>
                                  </m:r>
                                </m:e>
                                <m:sub>
                                  <m:r>
                                    <a:rPr lang="en-US" sz="2700" b="0" i="1" baseline="0" smtClean="0">
                                      <a:effectLst/>
                                      <a:latin typeface="Cambria Math" panose="02040503050406030204" pitchFamily="18" charset="0"/>
                                      <a:ea typeface="Malgun Gothic" panose="020B0503020000020004" pitchFamily="34" charset="-127"/>
                                      <a:cs typeface="Times New Roman" panose="02020603050405020304" pitchFamily="18" charset="0"/>
                                    </a:rPr>
                                    <m:t>𝑝𝑟𝑒𝑑</m:t>
                                  </m:r>
                                </m:sub>
                              </m:sSub>
                            </m:oMath>
                          </a14:m>
                          <a:r>
                            <a:rPr lang="en-US" sz="2700" i="1" baseline="0" dirty="0">
                              <a:effectLst/>
                              <a:latin typeface="Times New Roman" panose="02020603050405020304" pitchFamily="18" charset="0"/>
                              <a:ea typeface="Malgun Gothic" panose="020B0503020000020004" pitchFamily="34" charset="-127"/>
                              <a:cs typeface="Times New Roman" panose="02020603050405020304" pitchFamily="18" charset="0"/>
                            </a:rPr>
                            <a:t> </a:t>
                          </a:r>
                          <a14:m>
                            <m:oMath xmlns:m="http://schemas.openxmlformats.org/officeDocument/2006/math">
                              <m:r>
                                <a:rPr lang="en-US" sz="2800" i="1">
                                  <a:effectLst/>
                                  <a:latin typeface="Cambria Math" panose="02040503050406030204" pitchFamily="18" charset="0"/>
                                  <a:ea typeface="Malgun Gothic" panose="020B0503020000020004" pitchFamily="34" charset="-127"/>
                                  <a:cs typeface="Times New Roman" panose="02020603050405020304" pitchFamily="18" charset="0"/>
                                </a:rPr>
                                <m:t>=</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𝑤</m:t>
                              </m:r>
                              <m:r>
                                <a:rPr lang="en-US" sz="2800" b="0" i="1" baseline="-25000" smtClean="0">
                                  <a:effectLst/>
                                  <a:latin typeface="Cambria Math" panose="02040503050406030204" pitchFamily="18" charset="0"/>
                                  <a:ea typeface="Malgun Gothic" panose="020B0503020000020004" pitchFamily="34" charset="-127"/>
                                  <a:cs typeface="Times New Roman" panose="02020603050405020304" pitchFamily="18" charset="0"/>
                                </a:rPr>
                                <m:t>21</m:t>
                              </m:r>
                              <m:r>
                                <a:rPr lang="en-US" sz="2800" b="0" i="1" baseline="0" smtClean="0">
                                  <a:effectLst/>
                                  <a:latin typeface="Cambria Math" panose="02040503050406030204" pitchFamily="18" charset="0"/>
                                  <a:ea typeface="Malgun Gothic" panose="020B0503020000020004" pitchFamily="34" charset="-127"/>
                                  <a:cs typeface="Times New Roman" panose="02020603050405020304" pitchFamily="18" charset="0"/>
                                </a:rPr>
                                <m:t>∗</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𝑥</m:t>
                              </m:r>
                              <m:r>
                                <a:rPr lang="en-US" sz="2800" b="0" i="1" baseline="-25000" smtClean="0">
                                  <a:effectLst/>
                                  <a:latin typeface="Cambria Math" panose="02040503050406030204" pitchFamily="18" charset="0"/>
                                  <a:ea typeface="Malgun Gothic" panose="020B0503020000020004" pitchFamily="34" charset="-127"/>
                                  <a:cs typeface="Times New Roman" panose="02020603050405020304" pitchFamily="18" charset="0"/>
                                </a:rPr>
                                <m:t>1</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𝑤</m:t>
                              </m:r>
                              <m:r>
                                <a:rPr lang="en-US" sz="2800" b="0" i="1" baseline="-25000" smtClean="0">
                                  <a:effectLst/>
                                  <a:latin typeface="Cambria Math" panose="02040503050406030204" pitchFamily="18" charset="0"/>
                                  <a:ea typeface="Malgun Gothic" panose="020B0503020000020004" pitchFamily="34" charset="-127"/>
                                  <a:cs typeface="Times New Roman" panose="02020603050405020304" pitchFamily="18" charset="0"/>
                                </a:rPr>
                                <m:t>11</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𝑤</m:t>
                              </m:r>
                              <m:r>
                                <a:rPr lang="en-US" sz="2800" b="0" i="1" baseline="-25000" smtClean="0">
                                  <a:effectLst/>
                                  <a:latin typeface="Cambria Math" panose="02040503050406030204" pitchFamily="18" charset="0"/>
                                  <a:ea typeface="Malgun Gothic" panose="020B0503020000020004" pitchFamily="34" charset="-127"/>
                                  <a:cs typeface="Times New Roman" panose="02020603050405020304" pitchFamily="18" charset="0"/>
                                </a:rPr>
                                <m:t>22</m:t>
                              </m:r>
                              <m:r>
                                <a:rPr lang="en-US" sz="2800" b="0" i="1" baseline="0" smtClean="0">
                                  <a:effectLst/>
                                  <a:latin typeface="Cambria Math" panose="02040503050406030204" pitchFamily="18" charset="0"/>
                                  <a:ea typeface="Malgun Gothic" panose="020B0503020000020004" pitchFamily="34" charset="-127"/>
                                  <a:cs typeface="Times New Roman" panose="02020603050405020304" pitchFamily="18" charset="0"/>
                                </a:rPr>
                                <m:t>∗</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𝑥</m:t>
                              </m:r>
                              <m:r>
                                <a:rPr lang="en-US" sz="2800" b="0" i="1" baseline="-25000" smtClean="0">
                                  <a:effectLst/>
                                  <a:latin typeface="Cambria Math" panose="02040503050406030204" pitchFamily="18" charset="0"/>
                                  <a:ea typeface="Malgun Gothic" panose="020B0503020000020004" pitchFamily="34" charset="-127"/>
                                  <a:cs typeface="Times New Roman" panose="02020603050405020304" pitchFamily="18" charset="0"/>
                                </a:rPr>
                                <m:t>1</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𝑤</m:t>
                              </m:r>
                              <m:r>
                                <a:rPr lang="en-US" sz="2800" b="0" i="1" baseline="-25000" smtClean="0">
                                  <a:effectLst/>
                                  <a:latin typeface="Cambria Math" panose="02040503050406030204" pitchFamily="18" charset="0"/>
                                  <a:ea typeface="Malgun Gothic" panose="020B0503020000020004" pitchFamily="34" charset="-127"/>
                                  <a:cs typeface="Times New Roman" panose="02020603050405020304" pitchFamily="18" charset="0"/>
                                </a:rPr>
                                <m:t>12</m:t>
                              </m:r>
                            </m:oMath>
                          </a14:m>
                          <a:endParaRPr lang="en-US" sz="2700" i="1" baseline="-25000" dirty="0">
                            <a:effectLst/>
                            <a:latin typeface="Times New Roman" panose="02020603050405020304" pitchFamily="18" charset="0"/>
                            <a:ea typeface="Malgun Gothic" panose="020B0503020000020004" pitchFamily="34" charset="-127"/>
                            <a:cs typeface="Times New Roman" panose="02020603050405020304" pitchFamily="18" charset="0"/>
                          </a:endParaRPr>
                        </a:p>
                        <a:p>
                          <a:pPr marL="0" marR="0" lvl="0" indent="0" algn="l" defTabSz="685800" rtl="0" eaLnBrk="1" fontAlgn="auto" latinLnBrk="0" hangingPunct="1">
                            <a:lnSpc>
                              <a:spcPct val="115000"/>
                            </a:lnSpc>
                            <a:spcBef>
                              <a:spcPts val="0"/>
                            </a:spcBef>
                            <a:spcAft>
                              <a:spcPts val="0"/>
                            </a:spcAft>
                            <a:buClrTx/>
                            <a:buSzTx/>
                            <a:buFontTx/>
                            <a:buNone/>
                            <a:tabLst/>
                            <a:defRPr/>
                          </a:pPr>
                          <a14:m>
                            <m:oMath xmlns:m="http://schemas.openxmlformats.org/officeDocument/2006/math">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Loss</m:t>
                              </m:r>
                              <m:r>
                                <a:rPr lang="en-US" sz="2700" i="1">
                                  <a:effectLst/>
                                  <a:latin typeface="Cambria Math" panose="02040503050406030204" pitchFamily="18" charset="0"/>
                                  <a:ea typeface="Malgun Gothic" panose="020B0503020000020004" pitchFamily="34" charset="-127"/>
                                  <a:cs typeface="Times New Roman" panose="02020603050405020304" pitchFamily="18" charset="0"/>
                                </a:rPr>
                                <m:t>=</m:t>
                              </m:r>
                              <m:sSub>
                                <m:sSubPr>
                                  <m:ctrlP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ctrlPr>
                                </m:sSubPr>
                                <m:e>
                                  <m: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t> (</m:t>
                                  </m:r>
                                  <m:sSub>
                                    <m:sSubPr>
                                      <m:ctrlP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ctrlPr>
                                    </m:sSubPr>
                                    <m:e>
                                      <m: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t>𝑦</m:t>
                                      </m:r>
                                    </m:e>
                                    <m:sub>
                                      <m: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t>𝑝𝑟𝑒𝑑</m:t>
                                      </m:r>
                                    </m:sub>
                                  </m:sSub>
                                  <m: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t>−</m:t>
                                  </m:r>
                                  <m: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t>𝑦</m:t>
                                  </m:r>
                                </m:e>
                                <m:sub>
                                  <m: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t>𝑡𝑟𝑢𝑒</m:t>
                                  </m:r>
                                </m:sub>
                              </m:sSub>
                              <m: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t>)</m:t>
                              </m:r>
                            </m:oMath>
                          </a14:m>
                          <a:r>
                            <a:rPr lang="en-US" sz="2700" i="1" baseline="30000" dirty="0">
                              <a:effectLst/>
                              <a:latin typeface="Times New Roman" panose="02020603050405020304" pitchFamily="18" charset="0"/>
                              <a:ea typeface="Malgun Gothic" panose="020B0503020000020004" pitchFamily="34" charset="-127"/>
                              <a:cs typeface="Times New Roman" panose="02020603050405020304" pitchFamily="18" charset="0"/>
                            </a:rPr>
                            <a:t>2</a:t>
                          </a:r>
                        </a:p>
                        <a:p>
                          <a:pPr marL="0" marR="0" lvl="0" indent="0" algn="l" defTabSz="685800" rtl="0" eaLnBrk="1" fontAlgn="auto" latinLnBrk="0" hangingPunct="1">
                            <a:lnSpc>
                              <a:spcPct val="115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W</m:t>
                                </m:r>
                                <m:r>
                                  <m:rPr>
                                    <m:nor/>
                                  </m:rPr>
                                  <a:rPr lang="en-US" sz="2700" b="0" i="1" baseline="-25000" dirty="0" smtClean="0">
                                    <a:effectLst/>
                                    <a:latin typeface="Times New Roman" panose="02020603050405020304" pitchFamily="18" charset="0"/>
                                    <a:ea typeface="Malgun Gothic" panose="020B0503020000020004" pitchFamily="34" charset="-127"/>
                                    <a:cs typeface="Times New Roman" panose="02020603050405020304" pitchFamily="18" charset="0"/>
                                  </a:rPr>
                                  <m:t>n</m:t>
                                </m:r>
                                <m:r>
                                  <m:rPr>
                                    <m:nor/>
                                  </m:rPr>
                                  <a:rPr lang="en-US" sz="2700" b="0" i="1" baseline="30000" dirty="0" smtClean="0">
                                    <a:effectLst/>
                                    <a:latin typeface="Times New Roman" panose="02020603050405020304" pitchFamily="18" charset="0"/>
                                    <a:ea typeface="Malgun Gothic" panose="020B0503020000020004" pitchFamily="34" charset="-127"/>
                                    <a:cs typeface="Times New Roman" panose="02020603050405020304" pitchFamily="18" charset="0"/>
                                  </a:rPr>
                                  <m:t>′</m:t>
                                </m:r>
                                <m:r>
                                  <m:rPr>
                                    <m:nor/>
                                  </m:rPr>
                                  <a:rPr lang="en-US" sz="2700" b="0" i="1" baseline="-25000" dirty="0" smtClean="0">
                                    <a:effectLst/>
                                    <a:latin typeface="Times New Roman" panose="02020603050405020304" pitchFamily="18" charset="0"/>
                                    <a:ea typeface="Malgun Gothic" panose="020B0503020000020004" pitchFamily="34" charset="-127"/>
                                    <a:cs typeface="Times New Roman" panose="02020603050405020304" pitchFamily="18" charset="0"/>
                                  </a:rPr>
                                  <m:t> </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 </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Wn</m:t>
                                </m:r>
                                <m:r>
                                  <m:rPr>
                                    <m:nor/>
                                  </m:rPr>
                                  <a:rPr lang="en-US" sz="2700" b="0" i="1" baseline="-25000" dirty="0" smtClean="0">
                                    <a:effectLst/>
                                    <a:latin typeface="Times New Roman" panose="02020603050405020304" pitchFamily="18" charset="0"/>
                                    <a:ea typeface="Malgun Gothic" panose="020B0503020000020004" pitchFamily="34" charset="-127"/>
                                    <a:cs typeface="Times New Roman" panose="02020603050405020304" pitchFamily="18" charset="0"/>
                                  </a:rPr>
                                  <m:t> </m:t>
                                </m:r>
                                <m:r>
                                  <a:rPr lang="en-US" sz="2700" b="0" i="1" baseline="0" dirty="0" smtClean="0">
                                    <a:effectLst/>
                                    <a:latin typeface="Cambria Math" panose="02040503050406030204" pitchFamily="18" charset="0"/>
                                    <a:ea typeface="Malgun Gothic" panose="020B0503020000020004" pitchFamily="34" charset="-127"/>
                                    <a:cs typeface="Times New Roman" panose="02020603050405020304" pitchFamily="18" charset="0"/>
                                  </a:rPr>
                                  <m:t>–</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 </m:t>
                                </m:r>
                                <m:r>
                                  <a:rPr lang="en-US" sz="2700" b="0" i="1" baseline="0" dirty="0" smtClean="0">
                                    <a:effectLst/>
                                    <a:latin typeface="Cambria Math" panose="02040503050406030204" pitchFamily="18" charset="0"/>
                                    <a:ea typeface="Malgun Gothic" panose="020B0503020000020004" pitchFamily="34" charset="-127"/>
                                    <a:cs typeface="Times New Roman" panose="02020603050405020304" pitchFamily="18" charset="0"/>
                                  </a:rPr>
                                  <m:t>𝐿𝑅</m:t>
                                </m:r>
                                <m:r>
                                  <a:rPr lang="en-US" sz="2700" b="0" i="1" baseline="0" dirty="0" smtClean="0">
                                    <a:effectLst/>
                                    <a:latin typeface="Cambria Math" panose="02040503050406030204" pitchFamily="18" charset="0"/>
                                    <a:ea typeface="Malgun Gothic" panose="020B0503020000020004" pitchFamily="34" charset="-127"/>
                                    <a:cs typeface="Times New Roman" panose="02020603050405020304" pitchFamily="18" charset="0"/>
                                  </a:rPr>
                                  <m:t> </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m:t>
                                </m:r>
                                <m:r>
                                  <a:rPr lang="en-US" sz="2700" b="0" i="1" baseline="0" dirty="0" smtClean="0">
                                    <a:effectLst/>
                                    <a:latin typeface="Cambria Math" panose="02040503050406030204" pitchFamily="18" charset="0"/>
                                    <a:ea typeface="Malgun Gothic" panose="020B0503020000020004" pitchFamily="34" charset="-127"/>
                                    <a:cs typeface="Times New Roman" panose="02020603050405020304" pitchFamily="18" charset="0"/>
                                  </a:rPr>
                                  <m:t>𝜕</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Loss</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m:t>
                                </m:r>
                                <m:r>
                                  <a:rPr lang="en-US" sz="2700" b="0" i="1" baseline="0" dirty="0" smtClean="0">
                                    <a:effectLst/>
                                    <a:latin typeface="Cambria Math" panose="02040503050406030204" pitchFamily="18" charset="0"/>
                                    <a:ea typeface="Malgun Gothic" panose="020B0503020000020004" pitchFamily="34" charset="-127"/>
                                    <a:cs typeface="Times New Roman" panose="02020603050405020304" pitchFamily="18" charset="0"/>
                                  </a:rPr>
                                  <m:t>𝜕</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W</m:t>
                                </m:r>
                                <m:r>
                                  <m:rPr>
                                    <m:nor/>
                                  </m:rPr>
                                  <a:rPr lang="en-US" sz="2700" b="0" i="1" baseline="-25000" dirty="0" smtClean="0">
                                    <a:effectLst/>
                                    <a:latin typeface="Times New Roman" panose="02020603050405020304" pitchFamily="18" charset="0"/>
                                    <a:ea typeface="Malgun Gothic" panose="020B0503020000020004" pitchFamily="34" charset="-127"/>
                                    <a:cs typeface="Times New Roman" panose="02020603050405020304" pitchFamily="18" charset="0"/>
                                  </a:rPr>
                                  <m:t>n</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m:t>
                                </m:r>
                              </m:oMath>
                            </m:oMathPara>
                          </a14:m>
                          <a:endParaRPr lang="en-US" sz="2700" i="1" baseline="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91027" marR="91027" marT="0" marB="0" anchor="ctr">
                        <a:lnL>
                          <a:noFill/>
                        </a:lnL>
                        <a:lnR>
                          <a:noFill/>
                        </a:lnR>
                        <a:lnT>
                          <a:noFill/>
                        </a:lnT>
                        <a:lnB>
                          <a:noFill/>
                        </a:lnB>
                      </a:tcPr>
                    </a:tc>
                    <a:extLst>
                      <a:ext uri="{0D108BD9-81ED-4DB2-BD59-A6C34878D82A}">
                        <a16:rowId xmlns:a16="http://schemas.microsoft.com/office/drawing/2014/main" val="3551602477"/>
                      </a:ext>
                    </a:extLst>
                  </a:tr>
                </a:tbl>
              </a:graphicData>
            </a:graphic>
          </p:graphicFrame>
        </mc:Choice>
        <mc:Fallback xmlns="">
          <p:graphicFrame>
            <p:nvGraphicFramePr>
              <p:cNvPr id="22" name="Table 21"/>
              <p:cNvGraphicFramePr>
                <a:graphicFrameLocks noGrp="1"/>
              </p:cNvGraphicFramePr>
              <p:nvPr>
                <p:extLst>
                  <p:ext uri="{D42A27DB-BD31-4B8C-83A1-F6EECF244321}">
                    <p14:modId xmlns:p14="http://schemas.microsoft.com/office/powerpoint/2010/main" val="215693901"/>
                  </p:ext>
                </p:extLst>
              </p:nvPr>
            </p:nvGraphicFramePr>
            <p:xfrm>
              <a:off x="905253" y="3478423"/>
              <a:ext cx="10095470" cy="3001865"/>
            </p:xfrm>
            <a:graphic>
              <a:graphicData uri="http://schemas.openxmlformats.org/drawingml/2006/table">
                <a:tbl>
                  <a:tblPr firstRow="1" firstCol="1" bandRow="1"/>
                  <a:tblGrid>
                    <a:gridCol w="10095470">
                      <a:extLst>
                        <a:ext uri="{9D8B030D-6E8A-4147-A177-3AD203B41FA5}">
                          <a16:colId xmlns:a16="http://schemas.microsoft.com/office/drawing/2014/main" val="1010133478"/>
                        </a:ext>
                      </a:extLst>
                    </a:gridCol>
                  </a:tblGrid>
                  <a:tr h="3001865">
                    <a:tc>
                      <a:txBody>
                        <a:bodyPr/>
                        <a:lstStyle/>
                        <a:p>
                          <a:endParaRPr lang="en-US"/>
                        </a:p>
                      </a:txBody>
                      <a:tcPr marL="91027" marR="91027" marT="0" marB="0" anchor="ctr">
                        <a:lnL>
                          <a:noFill/>
                        </a:lnL>
                        <a:lnR>
                          <a:noFill/>
                        </a:lnR>
                        <a:lnT>
                          <a:noFill/>
                        </a:lnT>
                        <a:lnB>
                          <a:noFill/>
                        </a:lnB>
                        <a:blipFill>
                          <a:blip r:embed="rId2"/>
                          <a:stretch>
                            <a:fillRect/>
                          </a:stretch>
                        </a:blipFill>
                      </a:tcPr>
                    </a:tc>
                    <a:extLst>
                      <a:ext uri="{0D108BD9-81ED-4DB2-BD59-A6C34878D82A}">
                        <a16:rowId xmlns:a16="http://schemas.microsoft.com/office/drawing/2014/main" val="3551602477"/>
                      </a:ext>
                    </a:extLst>
                  </a:tr>
                </a:tbl>
              </a:graphicData>
            </a:graphic>
          </p:graphicFrame>
        </mc:Fallback>
      </mc:AlternateContent>
      <p:graphicFrame>
        <p:nvGraphicFramePr>
          <p:cNvPr id="27" name="Table 26">
            <a:extLst>
              <a:ext uri="{FF2B5EF4-FFF2-40B4-BE49-F238E27FC236}">
                <a16:creationId xmlns:a16="http://schemas.microsoft.com/office/drawing/2014/main" id="{19B762B4-AF28-BB4A-89D4-42E2958BA562}"/>
              </a:ext>
            </a:extLst>
          </p:cNvPr>
          <p:cNvGraphicFramePr>
            <a:graphicFrameLocks noGrp="1"/>
          </p:cNvGraphicFramePr>
          <p:nvPr/>
        </p:nvGraphicFramePr>
        <p:xfrm>
          <a:off x="7041134" y="4525894"/>
          <a:ext cx="4530684" cy="1483360"/>
        </p:xfrm>
        <a:graphic>
          <a:graphicData uri="http://schemas.openxmlformats.org/drawingml/2006/table">
            <a:tbl>
              <a:tblPr firstRow="1" bandRow="1">
                <a:tableStyleId>{5C22544A-7EE6-4342-B048-85BDC9FD1C3A}</a:tableStyleId>
              </a:tblPr>
              <a:tblGrid>
                <a:gridCol w="2265342">
                  <a:extLst>
                    <a:ext uri="{9D8B030D-6E8A-4147-A177-3AD203B41FA5}">
                      <a16:colId xmlns:a16="http://schemas.microsoft.com/office/drawing/2014/main" val="2204378187"/>
                    </a:ext>
                  </a:extLst>
                </a:gridCol>
                <a:gridCol w="2265342">
                  <a:extLst>
                    <a:ext uri="{9D8B030D-6E8A-4147-A177-3AD203B41FA5}">
                      <a16:colId xmlns:a16="http://schemas.microsoft.com/office/drawing/2014/main" val="739104737"/>
                    </a:ext>
                  </a:extLst>
                </a:gridCol>
              </a:tblGrid>
              <a:tr h="370840">
                <a:tc>
                  <a:txBody>
                    <a:bodyPr/>
                    <a:lstStyle/>
                    <a:p>
                      <a:r>
                        <a:rPr lang="en-US" dirty="0"/>
                        <a:t>x</a:t>
                      </a:r>
                    </a:p>
                  </a:txBody>
                  <a:tcPr/>
                </a:tc>
                <a:tc>
                  <a:txBody>
                    <a:bodyPr/>
                    <a:lstStyle/>
                    <a:p>
                      <a:r>
                        <a:rPr lang="en-US" dirty="0"/>
                        <a:t>y</a:t>
                      </a:r>
                    </a:p>
                  </a:txBody>
                  <a:tcPr/>
                </a:tc>
                <a:extLst>
                  <a:ext uri="{0D108BD9-81ED-4DB2-BD59-A6C34878D82A}">
                    <a16:rowId xmlns:a16="http://schemas.microsoft.com/office/drawing/2014/main" val="239800491"/>
                  </a:ext>
                </a:extLst>
              </a:tr>
              <a:tr h="370840">
                <a:tc>
                  <a:txBody>
                    <a:bodyPr/>
                    <a:lstStyle/>
                    <a:p>
                      <a:r>
                        <a:rPr lang="en-US" dirty="0"/>
                        <a:t>1</a:t>
                      </a:r>
                    </a:p>
                  </a:txBody>
                  <a:tcPr/>
                </a:tc>
                <a:tc>
                  <a:txBody>
                    <a:bodyPr/>
                    <a:lstStyle/>
                    <a:p>
                      <a:r>
                        <a:rPr lang="en-US" dirty="0"/>
                        <a:t>10</a:t>
                      </a:r>
                    </a:p>
                  </a:txBody>
                  <a:tcPr/>
                </a:tc>
                <a:extLst>
                  <a:ext uri="{0D108BD9-81ED-4DB2-BD59-A6C34878D82A}">
                    <a16:rowId xmlns:a16="http://schemas.microsoft.com/office/drawing/2014/main" val="337445113"/>
                  </a:ext>
                </a:extLst>
              </a:tr>
              <a:tr h="370840">
                <a:tc>
                  <a:txBody>
                    <a:bodyPr/>
                    <a:lstStyle/>
                    <a:p>
                      <a:r>
                        <a:rPr lang="en-US" dirty="0"/>
                        <a:t>2</a:t>
                      </a:r>
                    </a:p>
                  </a:txBody>
                  <a:tcPr/>
                </a:tc>
                <a:tc>
                  <a:txBody>
                    <a:bodyPr/>
                    <a:lstStyle/>
                    <a:p>
                      <a:r>
                        <a:rPr lang="en-US" dirty="0"/>
                        <a:t>20</a:t>
                      </a:r>
                    </a:p>
                  </a:txBody>
                  <a:tcPr/>
                </a:tc>
                <a:extLst>
                  <a:ext uri="{0D108BD9-81ED-4DB2-BD59-A6C34878D82A}">
                    <a16:rowId xmlns:a16="http://schemas.microsoft.com/office/drawing/2014/main" val="2131739114"/>
                  </a:ext>
                </a:extLst>
              </a:tr>
              <a:tr h="370840">
                <a:tc>
                  <a:txBody>
                    <a:bodyPr/>
                    <a:lstStyle/>
                    <a:p>
                      <a:r>
                        <a:rPr lang="en-US" dirty="0"/>
                        <a:t>5</a:t>
                      </a:r>
                    </a:p>
                  </a:txBody>
                  <a:tcPr/>
                </a:tc>
                <a:tc>
                  <a:txBody>
                    <a:bodyPr/>
                    <a:lstStyle/>
                    <a:p>
                      <a:r>
                        <a:rPr lang="en-US" dirty="0"/>
                        <a:t>30</a:t>
                      </a:r>
                    </a:p>
                  </a:txBody>
                  <a:tcPr/>
                </a:tc>
                <a:extLst>
                  <a:ext uri="{0D108BD9-81ED-4DB2-BD59-A6C34878D82A}">
                    <a16:rowId xmlns:a16="http://schemas.microsoft.com/office/drawing/2014/main" val="3326237176"/>
                  </a:ext>
                </a:extLst>
              </a:tr>
            </a:tbl>
          </a:graphicData>
        </a:graphic>
      </p:graphicFrame>
    </p:spTree>
    <p:extLst>
      <p:ext uri="{BB962C8B-B14F-4D97-AF65-F5344CB8AC3E}">
        <p14:creationId xmlns:p14="http://schemas.microsoft.com/office/powerpoint/2010/main" val="2454668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74167" y="711376"/>
            <a:ext cx="11084560" cy="656590"/>
          </a:xfrm>
        </p:spPr>
        <p:txBody>
          <a:bodyPr/>
          <a:lstStyle/>
          <a:p>
            <a:r>
              <a:rPr lang="en-US"/>
              <a:t>Kernels and Neural Networks</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1216683" y="3264850"/>
          <a:ext cx="2924727" cy="2351313"/>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974909">
                  <a:extLst>
                    <a:ext uri="{9D8B030D-6E8A-4147-A177-3AD203B41FA5}">
                      <a16:colId xmlns:a16="http://schemas.microsoft.com/office/drawing/2014/main" val="3363110549"/>
                    </a:ext>
                  </a:extLst>
                </a:gridCol>
                <a:gridCol w="974909">
                  <a:extLst>
                    <a:ext uri="{9D8B030D-6E8A-4147-A177-3AD203B41FA5}">
                      <a16:colId xmlns:a16="http://schemas.microsoft.com/office/drawing/2014/main" val="2773334811"/>
                    </a:ext>
                  </a:extLst>
                </a:gridCol>
                <a:gridCol w="974909">
                  <a:extLst>
                    <a:ext uri="{9D8B030D-6E8A-4147-A177-3AD203B41FA5}">
                      <a16:colId xmlns:a16="http://schemas.microsoft.com/office/drawing/2014/main" val="3954811565"/>
                    </a:ext>
                  </a:extLst>
                </a:gridCol>
              </a:tblGrid>
              <a:tr h="783771">
                <a:tc>
                  <a:txBody>
                    <a:bodyPr/>
                    <a:lstStyle/>
                    <a:p>
                      <a:pPr algn="ctr"/>
                      <a:r>
                        <a:rPr lang="en-US" sz="3100" b="0">
                          <a:solidFill>
                            <a:schemeClr val="bg1"/>
                          </a:solidFill>
                        </a:rPr>
                        <a:t>w</a:t>
                      </a:r>
                      <a:r>
                        <a:rPr lang="en-US" sz="3100" b="0" baseline="-25000">
                          <a:solidFill>
                            <a:schemeClr val="bg1"/>
                          </a:solidFill>
                        </a:rPr>
                        <a:t>1</a:t>
                      </a:r>
                      <a:endParaRPr lang="en-US" sz="3100" b="0">
                        <a:solidFill>
                          <a:schemeClr val="bg1"/>
                        </a:solidFill>
                      </a:endParaRP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3100" b="0">
                          <a:solidFill>
                            <a:schemeClr val="bg1"/>
                          </a:solidFill>
                        </a:rPr>
                        <a:t>w</a:t>
                      </a:r>
                      <a:r>
                        <a:rPr lang="en-US" sz="3100" b="0" baseline="-25000">
                          <a:solidFill>
                            <a:schemeClr val="bg1"/>
                          </a:solidFill>
                        </a:rPr>
                        <a:t>2</a:t>
                      </a:r>
                      <a:endParaRPr lang="en-US" sz="3100" b="0">
                        <a:solidFill>
                          <a:schemeClr val="bg1"/>
                        </a:solidFill>
                      </a:endParaRP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100" b="0">
                          <a:solidFill>
                            <a:schemeClr val="bg1"/>
                          </a:solidFill>
                        </a:rPr>
                        <a:t>w</a:t>
                      </a:r>
                      <a:r>
                        <a:rPr lang="en-US" sz="3100" b="0" baseline="-25000">
                          <a:solidFill>
                            <a:schemeClr val="bg1"/>
                          </a:solidFill>
                        </a:rPr>
                        <a:t>3</a:t>
                      </a:r>
                      <a:endParaRPr lang="en-US" sz="3100" b="0">
                        <a:solidFill>
                          <a:schemeClr val="bg1"/>
                        </a:solidFill>
                      </a:endParaRP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7837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100" b="0">
                          <a:solidFill>
                            <a:schemeClr val="bg1"/>
                          </a:solidFill>
                        </a:rPr>
                        <a:t>w</a:t>
                      </a:r>
                      <a:r>
                        <a:rPr lang="en-US" sz="3100" b="0" baseline="-25000">
                          <a:solidFill>
                            <a:schemeClr val="bg1"/>
                          </a:solidFill>
                        </a:rPr>
                        <a:t>4</a:t>
                      </a:r>
                      <a:endParaRPr lang="en-US" sz="3100" b="0">
                        <a:solidFill>
                          <a:schemeClr val="bg1"/>
                        </a:solidFill>
                      </a:endParaRP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100" b="0">
                          <a:solidFill>
                            <a:schemeClr val="bg1"/>
                          </a:solidFill>
                        </a:rPr>
                        <a:t>w</a:t>
                      </a:r>
                      <a:r>
                        <a:rPr lang="en-US" sz="3100" b="0" baseline="-25000">
                          <a:solidFill>
                            <a:schemeClr val="bg1"/>
                          </a:solidFill>
                        </a:rPr>
                        <a:t>5</a:t>
                      </a:r>
                      <a:endParaRPr lang="en-US" sz="3100" b="0">
                        <a:solidFill>
                          <a:schemeClr val="bg1"/>
                        </a:solidFill>
                      </a:endParaRP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100" b="0">
                          <a:solidFill>
                            <a:schemeClr val="bg1"/>
                          </a:solidFill>
                        </a:rPr>
                        <a:t>w</a:t>
                      </a:r>
                      <a:r>
                        <a:rPr lang="en-US" sz="3100" b="0" baseline="-25000">
                          <a:solidFill>
                            <a:schemeClr val="bg1"/>
                          </a:solidFill>
                        </a:rPr>
                        <a:t>6</a:t>
                      </a:r>
                      <a:endParaRPr lang="en-US" sz="3100" b="0">
                        <a:solidFill>
                          <a:schemeClr val="bg1"/>
                        </a:solidFill>
                      </a:endParaRP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7837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100" b="0">
                          <a:solidFill>
                            <a:schemeClr val="bg1"/>
                          </a:solidFill>
                        </a:rPr>
                        <a:t>w</a:t>
                      </a:r>
                      <a:r>
                        <a:rPr lang="en-US" sz="3100" b="0" baseline="-25000">
                          <a:solidFill>
                            <a:schemeClr val="bg1"/>
                          </a:solidFill>
                        </a:rPr>
                        <a:t>7</a:t>
                      </a:r>
                      <a:endParaRPr lang="en-US" sz="3100" b="0">
                        <a:solidFill>
                          <a:schemeClr val="bg1"/>
                        </a:solidFill>
                      </a:endParaRPr>
                    </a:p>
                  </a:txBody>
                  <a:tcPr marL="101600" marR="101600" marT="50800" marB="508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100" b="0">
                          <a:solidFill>
                            <a:schemeClr val="bg1"/>
                          </a:solidFill>
                        </a:rPr>
                        <a:t>w</a:t>
                      </a:r>
                      <a:r>
                        <a:rPr lang="en-US" sz="3100" b="0" baseline="-25000">
                          <a:solidFill>
                            <a:schemeClr val="bg1"/>
                          </a:solidFill>
                        </a:rPr>
                        <a:t>8</a:t>
                      </a:r>
                      <a:endParaRPr lang="en-US" sz="3100" b="0">
                        <a:solidFill>
                          <a:schemeClr val="bg1"/>
                        </a:solidFill>
                      </a:endParaRP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100" b="0">
                          <a:solidFill>
                            <a:schemeClr val="bg1"/>
                          </a:solidFill>
                        </a:rPr>
                        <a:t>w</a:t>
                      </a:r>
                      <a:r>
                        <a:rPr lang="en-US" sz="3100" b="0" baseline="-25000">
                          <a:solidFill>
                            <a:schemeClr val="bg1"/>
                          </a:solidFill>
                        </a:rPr>
                        <a:t>9</a:t>
                      </a:r>
                      <a:endParaRPr lang="en-US" sz="3100" b="0">
                        <a:solidFill>
                          <a:schemeClr val="bg1"/>
                        </a:solidFill>
                      </a:endParaRP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5" name="Rectangle 14">
            <a:extLst>
              <a:ext uri="{FF2B5EF4-FFF2-40B4-BE49-F238E27FC236}">
                <a16:creationId xmlns:a16="http://schemas.microsoft.com/office/drawing/2014/main" id="{F8F5E77E-5566-4F0E-B7DC-61BA7B0F09C6}"/>
              </a:ext>
            </a:extLst>
          </p:cNvPr>
          <p:cNvSpPr/>
          <p:nvPr/>
        </p:nvSpPr>
        <p:spPr>
          <a:xfrm>
            <a:off x="1741502" y="1808408"/>
            <a:ext cx="1875090" cy="1016000"/>
          </a:xfrm>
          <a:prstGeom prst="rect">
            <a:avLst/>
          </a:prstGeom>
          <a:solidFill>
            <a:schemeClr val="accent1"/>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Kernel</a:t>
            </a:r>
          </a:p>
        </p:txBody>
      </p:sp>
      <p:grpSp>
        <p:nvGrpSpPr>
          <p:cNvPr id="3" name="Group 2">
            <a:extLst>
              <a:ext uri="{FF2B5EF4-FFF2-40B4-BE49-F238E27FC236}">
                <a16:creationId xmlns:a16="http://schemas.microsoft.com/office/drawing/2014/main" id="{A2E40163-8265-442F-AE8A-D8CA7025D926}"/>
              </a:ext>
            </a:extLst>
          </p:cNvPr>
          <p:cNvGrpSpPr/>
          <p:nvPr/>
        </p:nvGrpSpPr>
        <p:grpSpPr>
          <a:xfrm>
            <a:off x="7070738" y="2959471"/>
            <a:ext cx="2710191" cy="3187154"/>
            <a:chOff x="5923605" y="2014429"/>
            <a:chExt cx="3080659" cy="3622821"/>
          </a:xfrm>
        </p:grpSpPr>
        <p:cxnSp>
          <p:nvCxnSpPr>
            <p:cNvPr id="5" name="Straight Arrow Connector 4">
              <a:extLst>
                <a:ext uri="{FF2B5EF4-FFF2-40B4-BE49-F238E27FC236}">
                  <a16:creationId xmlns:a16="http://schemas.microsoft.com/office/drawing/2014/main" id="{7FBD143F-26F4-4B34-8F1A-211517AE486E}"/>
                </a:ext>
              </a:extLst>
            </p:cNvPr>
            <p:cNvCxnSpPr>
              <a:cxnSpLocks/>
              <a:endCxn id="9" idx="2"/>
            </p:cNvCxnSpPr>
            <p:nvPr/>
          </p:nvCxnSpPr>
          <p:spPr>
            <a:xfrm>
              <a:off x="6866709" y="3488601"/>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7E8B883-54F6-4B4A-8675-89C316E66BD8}"/>
                </a:ext>
              </a:extLst>
            </p:cNvPr>
            <p:cNvCxnSpPr>
              <a:cxnSpLocks/>
              <a:stCxn id="9" idx="6"/>
            </p:cNvCxnSpPr>
            <p:nvPr/>
          </p:nvCxnSpPr>
          <p:spPr>
            <a:xfrm>
              <a:off x="7452593" y="484006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878FB1-6F8E-46C3-8EE7-7590E04C2CBE}"/>
                    </a:ext>
                  </a:extLst>
                </p:cNvPr>
                <p:cNvSpPr txBox="1"/>
                <p:nvPr/>
              </p:nvSpPr>
              <p:spPr>
                <a:xfrm>
                  <a:off x="7540624" y="4782795"/>
                  <a:ext cx="607569" cy="59467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3111"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3111"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𝑦</m:t>
                            </m:r>
                          </m:e>
                        </m:acc>
                      </m:oMath>
                    </m:oMathPara>
                  </a14:m>
                  <a:endParaRPr kumimoji="0" lang="en-US" sz="3111"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7" name="TextBox 6">
                  <a:extLst>
                    <a:ext uri="{FF2B5EF4-FFF2-40B4-BE49-F238E27FC236}">
                      <a16:creationId xmlns:a16="http://schemas.microsoft.com/office/drawing/2014/main" id="{87878FB1-6F8E-46C3-8EE7-7590E04C2CBE}"/>
                    </a:ext>
                  </a:extLst>
                </p:cNvPr>
                <p:cNvSpPr txBox="1">
                  <a:spLocks noRot="1" noChangeAspect="1" noMove="1" noResize="1" noEditPoints="1" noAdjustHandles="1" noChangeArrowheads="1" noChangeShapeType="1" noTextEdit="1"/>
                </p:cNvSpPr>
                <p:nvPr/>
              </p:nvSpPr>
              <p:spPr>
                <a:xfrm>
                  <a:off x="7540624" y="4782795"/>
                  <a:ext cx="607569" cy="594670"/>
                </a:xfrm>
                <a:prstGeom prst="rect">
                  <a:avLst/>
                </a:prstGeom>
                <a:blipFill>
                  <a:blip r:embed="rId3"/>
                  <a:stretch>
                    <a:fillRect/>
                  </a:stretch>
                </a:blipFill>
                <a:ln w="6350">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9CBC6046-91C0-41A5-BA55-21E8839E41CC}"/>
                </a:ext>
              </a:extLst>
            </p:cNvPr>
            <p:cNvSpPr txBox="1"/>
            <p:nvPr/>
          </p:nvSpPr>
          <p:spPr>
            <a:xfrm>
              <a:off x="7780346" y="3626932"/>
              <a:ext cx="705527" cy="59467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3111" b="0" i="0" u="none" strike="noStrike" kern="1200" cap="none" spc="0" normalizeH="0" baseline="0" noProof="0">
                  <a:ln>
                    <a:noFill/>
                  </a:ln>
                  <a:solidFill>
                    <a:srgbClr val="000000"/>
                  </a:solidFill>
                  <a:effectLst/>
                  <a:uLnTx/>
                  <a:uFillTx/>
                  <a:latin typeface="Trebuchet MS"/>
                  <a:ea typeface="+mn-ea"/>
                  <a:cs typeface="+mn-cs"/>
                </a:rPr>
                <a:t>w</a:t>
              </a:r>
              <a:r>
                <a:rPr kumimoji="0" lang="en-US" sz="3111" b="0" i="0" u="none" strike="noStrike" kern="1200" cap="none" spc="0" normalizeH="0" baseline="-25000" noProof="0">
                  <a:ln>
                    <a:noFill/>
                  </a:ln>
                  <a:solidFill>
                    <a:srgbClr val="000000"/>
                  </a:solidFill>
                  <a:effectLst/>
                  <a:uLnTx/>
                  <a:uFillTx/>
                  <a:latin typeface="Trebuchet MS"/>
                  <a:ea typeface="+mn-ea"/>
                  <a:cs typeface="+mn-cs"/>
                </a:rPr>
                <a:t>6</a:t>
              </a:r>
              <a:endParaRPr kumimoji="0" lang="en-US" sz="3111" b="0" i="0" u="none" strike="noStrike" kern="1200" cap="none" spc="0" normalizeH="0" baseline="0" noProof="0">
                <a:ln>
                  <a:noFill/>
                </a:ln>
                <a:solidFill>
                  <a:srgbClr val="000000"/>
                </a:solidFill>
                <a:effectLst/>
                <a:uLnTx/>
                <a:uFillTx/>
                <a:latin typeface="Trebuchet MS"/>
                <a:ea typeface="+mn-ea"/>
                <a:cs typeface="+mn-cs"/>
              </a:endParaRPr>
            </a:p>
          </p:txBody>
        </p:sp>
        <p:sp>
          <p:nvSpPr>
            <p:cNvPr id="9" name="Google Shape;219;p33">
              <a:extLst>
                <a:ext uri="{FF2B5EF4-FFF2-40B4-BE49-F238E27FC236}">
                  <a16:creationId xmlns:a16="http://schemas.microsoft.com/office/drawing/2014/main" id="{9406F522-F4DE-4B76-8705-BFD05BA0EE96}"/>
                </a:ext>
              </a:extLst>
            </p:cNvPr>
            <p:cNvSpPr/>
            <p:nvPr/>
          </p:nvSpPr>
          <p:spPr>
            <a:xfrm rot="5400000">
              <a:off x="7212528" y="436139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0" name="Straight Arrow Connector 9">
              <a:extLst>
                <a:ext uri="{FF2B5EF4-FFF2-40B4-BE49-F238E27FC236}">
                  <a16:creationId xmlns:a16="http://schemas.microsoft.com/office/drawing/2014/main" id="{0398CDA3-F093-4285-A799-6C2C9069187A}"/>
                </a:ext>
              </a:extLst>
            </p:cNvPr>
            <p:cNvCxnSpPr>
              <a:cxnSpLocks/>
              <a:endCxn id="9" idx="2"/>
            </p:cNvCxnSpPr>
            <p:nvPr/>
          </p:nvCxnSpPr>
          <p:spPr>
            <a:xfrm flipH="1">
              <a:off x="7452593" y="3488601"/>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CD63FA-C3BC-4BBF-A3EF-FC5CACCB9F33}"/>
                </a:ext>
              </a:extLst>
            </p:cNvPr>
            <p:cNvSpPr txBox="1"/>
            <p:nvPr/>
          </p:nvSpPr>
          <p:spPr>
            <a:xfrm>
              <a:off x="6513945" y="3626932"/>
              <a:ext cx="705527" cy="59467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3111" b="0" i="0" u="none" strike="noStrike" kern="1200" cap="none" spc="0" normalizeH="0" baseline="0" noProof="0">
                  <a:ln>
                    <a:noFill/>
                  </a:ln>
                  <a:solidFill>
                    <a:srgbClr val="000000"/>
                  </a:solidFill>
                  <a:effectLst/>
                  <a:uLnTx/>
                  <a:uFillTx/>
                  <a:latin typeface="Trebuchet MS"/>
                  <a:ea typeface="+mn-ea"/>
                  <a:cs typeface="+mn-cs"/>
                </a:rPr>
                <a:t>w</a:t>
              </a:r>
              <a:r>
                <a:rPr kumimoji="0" lang="en-US" sz="3111" b="0" i="0" u="none" strike="noStrike" kern="1200" cap="none" spc="0" normalizeH="0" baseline="-25000" noProof="0">
                  <a:ln>
                    <a:noFill/>
                  </a:ln>
                  <a:solidFill>
                    <a:srgbClr val="000000"/>
                  </a:solidFill>
                  <a:effectLst/>
                  <a:uLnTx/>
                  <a:uFillTx/>
                  <a:latin typeface="Trebuchet MS"/>
                  <a:ea typeface="+mn-ea"/>
                  <a:cs typeface="+mn-cs"/>
                </a:rPr>
                <a:t>5</a:t>
              </a:r>
              <a:endParaRPr kumimoji="0" lang="en-US" sz="3111" b="0" i="0" u="none" strike="noStrike" kern="1200" cap="none" spc="0" normalizeH="0" baseline="0" noProof="0">
                <a:ln>
                  <a:noFill/>
                </a:ln>
                <a:solidFill>
                  <a:srgbClr val="000000"/>
                </a:solidFill>
                <a:effectLst/>
                <a:uLnTx/>
                <a:uFillTx/>
                <a:latin typeface="Trebuchet MS"/>
                <a:ea typeface="+mn-ea"/>
                <a:cs typeface="+mn-cs"/>
              </a:endParaRPr>
            </a:p>
          </p:txBody>
        </p:sp>
        <p:sp>
          <p:nvSpPr>
            <p:cNvPr id="12" name="Google Shape;219;p33">
              <a:extLst>
                <a:ext uri="{FF2B5EF4-FFF2-40B4-BE49-F238E27FC236}">
                  <a16:creationId xmlns:a16="http://schemas.microsoft.com/office/drawing/2014/main" id="{84F1C7AE-08C5-4D4C-9A4D-0314192AC623}"/>
                </a:ext>
              </a:extLst>
            </p:cNvPr>
            <p:cNvSpPr/>
            <p:nvPr/>
          </p:nvSpPr>
          <p:spPr>
            <a:xfrm rot="5400000">
              <a:off x="6592068" y="3009932"/>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C401CC6E-32A3-4355-A013-A2D22F62EAC1}"/>
                </a:ext>
              </a:extLst>
            </p:cNvPr>
            <p:cNvSpPr/>
            <p:nvPr/>
          </p:nvSpPr>
          <p:spPr>
            <a:xfrm rot="5400000">
              <a:off x="7802719" y="3009931"/>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6" name="Straight Arrow Connector 15">
              <a:extLst>
                <a:ext uri="{FF2B5EF4-FFF2-40B4-BE49-F238E27FC236}">
                  <a16:creationId xmlns:a16="http://schemas.microsoft.com/office/drawing/2014/main" id="{ACAD83F8-D22B-42B0-9B08-90E8C9C604BC}"/>
                </a:ext>
              </a:extLst>
            </p:cNvPr>
            <p:cNvCxnSpPr>
              <a:cxnSpLocks/>
              <a:stCxn id="22" idx="2"/>
              <a:endCxn id="12" idx="2"/>
            </p:cNvCxnSpPr>
            <p:nvPr/>
          </p:nvCxnSpPr>
          <p:spPr>
            <a:xfrm>
              <a:off x="6438084" y="2551830"/>
              <a:ext cx="394049"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D8310E-F37F-486D-BB89-BFF1F2BD37A0}"/>
                </a:ext>
              </a:extLst>
            </p:cNvPr>
            <p:cNvCxnSpPr>
              <a:cxnSpLocks/>
              <a:stCxn id="22" idx="2"/>
              <a:endCxn id="14" idx="2"/>
            </p:cNvCxnSpPr>
            <p:nvPr/>
          </p:nvCxnSpPr>
          <p:spPr>
            <a:xfrm>
              <a:off x="6438084" y="2551830"/>
              <a:ext cx="160470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6EB94A-3AD2-41FE-B0FD-2955CE239389}"/>
                </a:ext>
              </a:extLst>
            </p:cNvPr>
            <p:cNvCxnSpPr>
              <a:cxnSpLocks/>
              <a:stCxn id="23" idx="2"/>
              <a:endCxn id="12" idx="2"/>
            </p:cNvCxnSpPr>
            <p:nvPr/>
          </p:nvCxnSpPr>
          <p:spPr>
            <a:xfrm flipH="1">
              <a:off x="6832133" y="2551830"/>
              <a:ext cx="1617461"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903A594-E2AE-4FC4-95DE-B725D573CCD0}"/>
                </a:ext>
              </a:extLst>
            </p:cNvPr>
            <p:cNvCxnSpPr>
              <a:cxnSpLocks/>
              <a:stCxn id="23" idx="2"/>
              <a:endCxn id="14" idx="2"/>
            </p:cNvCxnSpPr>
            <p:nvPr/>
          </p:nvCxnSpPr>
          <p:spPr>
            <a:xfrm flipH="1">
              <a:off x="8042784" y="2551830"/>
              <a:ext cx="40681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22D589-C9DA-4814-9C80-B9D9F6ADA571}"/>
                </a:ext>
              </a:extLst>
            </p:cNvPr>
            <p:cNvSpPr txBox="1"/>
            <p:nvPr/>
          </p:nvSpPr>
          <p:spPr>
            <a:xfrm>
              <a:off x="5923605" y="2592362"/>
              <a:ext cx="705527" cy="59467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3111" b="0" i="0" u="none" strike="noStrike" kern="1200" cap="none" spc="0" normalizeH="0" baseline="0" noProof="0">
                  <a:ln>
                    <a:noFill/>
                  </a:ln>
                  <a:solidFill>
                    <a:srgbClr val="000000"/>
                  </a:solidFill>
                  <a:effectLst/>
                  <a:uLnTx/>
                  <a:uFillTx/>
                  <a:latin typeface="Trebuchet MS"/>
                  <a:ea typeface="+mn-ea"/>
                  <a:cs typeface="+mn-cs"/>
                </a:rPr>
                <a:t>w</a:t>
              </a:r>
              <a:r>
                <a:rPr kumimoji="0" lang="en-US" sz="3111" b="0" i="0" u="none" strike="noStrike" kern="1200" cap="none" spc="0" normalizeH="0" baseline="-25000" noProof="0">
                  <a:ln>
                    <a:noFill/>
                  </a:ln>
                  <a:solidFill>
                    <a:srgbClr val="000000"/>
                  </a:solidFill>
                  <a:effectLst/>
                  <a:uLnTx/>
                  <a:uFillTx/>
                  <a:latin typeface="Trebuchet MS"/>
                  <a:ea typeface="+mn-ea"/>
                  <a:cs typeface="+mn-cs"/>
                </a:rPr>
                <a:t>1</a:t>
              </a:r>
              <a:endParaRPr kumimoji="0" lang="en-US" sz="3111" b="0" i="0" u="none" strike="noStrike" kern="1200" cap="none" spc="0" normalizeH="0" baseline="0" noProof="0">
                <a:ln>
                  <a:noFill/>
                </a:ln>
                <a:solidFill>
                  <a:srgbClr val="000000"/>
                </a:solidFill>
                <a:effectLst/>
                <a:uLnTx/>
                <a:uFillTx/>
                <a:latin typeface="Trebuchet MS"/>
                <a:ea typeface="+mn-ea"/>
                <a:cs typeface="+mn-cs"/>
              </a:endParaRPr>
            </a:p>
          </p:txBody>
        </p:sp>
        <p:sp>
          <p:nvSpPr>
            <p:cNvPr id="21" name="TextBox 20">
              <a:extLst>
                <a:ext uri="{FF2B5EF4-FFF2-40B4-BE49-F238E27FC236}">
                  <a16:creationId xmlns:a16="http://schemas.microsoft.com/office/drawing/2014/main" id="{05284F34-894F-438B-BD70-97833F8C078D}"/>
                </a:ext>
              </a:extLst>
            </p:cNvPr>
            <p:cNvSpPr txBox="1"/>
            <p:nvPr/>
          </p:nvSpPr>
          <p:spPr>
            <a:xfrm>
              <a:off x="6780354" y="2194469"/>
              <a:ext cx="705527" cy="59467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3111" b="0" i="0" u="none" strike="noStrike" kern="1200" cap="none" spc="0" normalizeH="0" baseline="0" noProof="0">
                  <a:ln>
                    <a:noFill/>
                  </a:ln>
                  <a:solidFill>
                    <a:srgbClr val="000000"/>
                  </a:solidFill>
                  <a:effectLst/>
                  <a:uLnTx/>
                  <a:uFillTx/>
                  <a:latin typeface="Trebuchet MS"/>
                  <a:ea typeface="+mn-ea"/>
                  <a:cs typeface="+mn-cs"/>
                </a:rPr>
                <a:t>w</a:t>
              </a:r>
              <a:r>
                <a:rPr kumimoji="0" lang="en-US" sz="3111" b="0" i="0" u="none" strike="noStrike" kern="1200" cap="none" spc="0" normalizeH="0" baseline="-25000" noProof="0">
                  <a:ln>
                    <a:noFill/>
                  </a:ln>
                  <a:solidFill>
                    <a:srgbClr val="000000"/>
                  </a:solidFill>
                  <a:effectLst/>
                  <a:uLnTx/>
                  <a:uFillTx/>
                  <a:latin typeface="Trebuchet MS"/>
                  <a:ea typeface="+mn-ea"/>
                  <a:cs typeface="+mn-cs"/>
                </a:rPr>
                <a:t>2</a:t>
              </a:r>
              <a:endParaRPr kumimoji="0" lang="en-US" sz="3111" b="0" i="0" u="none" strike="noStrike" kern="1200" cap="none" spc="0" normalizeH="0" baseline="0" noProof="0">
                <a:ln>
                  <a:noFill/>
                </a:ln>
                <a:solidFill>
                  <a:srgbClr val="000000"/>
                </a:solidFill>
                <a:effectLst/>
                <a:uLnTx/>
                <a:uFillTx/>
                <a:latin typeface="Trebuchet MS"/>
                <a:ea typeface="+mn-ea"/>
                <a:cs typeface="+mn-cs"/>
              </a:endParaRPr>
            </a:p>
          </p:txBody>
        </p:sp>
        <p:sp>
          <p:nvSpPr>
            <p:cNvPr id="22" name="TextBox 21">
              <a:extLst>
                <a:ext uri="{FF2B5EF4-FFF2-40B4-BE49-F238E27FC236}">
                  <a16:creationId xmlns:a16="http://schemas.microsoft.com/office/drawing/2014/main" id="{E9449EEF-8F73-4DEB-9A31-AC1CACAEC578}"/>
                </a:ext>
              </a:extLst>
            </p:cNvPr>
            <p:cNvSpPr txBox="1"/>
            <p:nvPr/>
          </p:nvSpPr>
          <p:spPr>
            <a:xfrm>
              <a:off x="6139985" y="2014429"/>
              <a:ext cx="596200" cy="594670"/>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3111" b="0" i="0" u="none" strike="noStrike" kern="1200" cap="none" spc="0" normalizeH="0" baseline="0" noProof="0">
                  <a:ln>
                    <a:noFill/>
                  </a:ln>
                  <a:solidFill>
                    <a:srgbClr val="000000"/>
                  </a:solidFill>
                  <a:effectLst/>
                  <a:uLnTx/>
                  <a:uFillTx/>
                  <a:latin typeface="Trebuchet MS"/>
                  <a:ea typeface="+mn-ea"/>
                  <a:cs typeface="+mn-cs"/>
                </a:rPr>
                <a:t>x</a:t>
              </a:r>
              <a:r>
                <a:rPr kumimoji="0" lang="en-US" sz="3111" b="0" i="0" u="none" strike="noStrike" kern="1200" cap="none" spc="0" normalizeH="0" baseline="-25000" noProof="0">
                  <a:ln>
                    <a:noFill/>
                  </a:ln>
                  <a:solidFill>
                    <a:srgbClr val="000000"/>
                  </a:solidFill>
                  <a:effectLst/>
                  <a:uLnTx/>
                  <a:uFillTx/>
                  <a:latin typeface="Trebuchet MS"/>
                  <a:ea typeface="+mn-ea"/>
                  <a:cs typeface="+mn-cs"/>
                </a:rPr>
                <a:t>1</a:t>
              </a:r>
              <a:endParaRPr kumimoji="0" lang="en-US" sz="3111" b="0" i="0" u="none" strike="noStrike" kern="1200" cap="none" spc="0" normalizeH="0" baseline="0" noProof="0">
                <a:ln>
                  <a:noFill/>
                </a:ln>
                <a:solidFill>
                  <a:srgbClr val="000000"/>
                </a:solidFill>
                <a:effectLst/>
                <a:uLnTx/>
                <a:uFillTx/>
                <a:latin typeface="Trebuchet MS"/>
                <a:ea typeface="+mn-ea"/>
                <a:cs typeface="+mn-cs"/>
              </a:endParaRPr>
            </a:p>
          </p:txBody>
        </p:sp>
        <p:sp>
          <p:nvSpPr>
            <p:cNvPr id="23" name="TextBox 22">
              <a:extLst>
                <a:ext uri="{FF2B5EF4-FFF2-40B4-BE49-F238E27FC236}">
                  <a16:creationId xmlns:a16="http://schemas.microsoft.com/office/drawing/2014/main" id="{B58B9027-FF6D-4D9C-A370-F5718F5C45A1}"/>
                </a:ext>
              </a:extLst>
            </p:cNvPr>
            <p:cNvSpPr txBox="1"/>
            <p:nvPr/>
          </p:nvSpPr>
          <p:spPr>
            <a:xfrm>
              <a:off x="8151496" y="2014429"/>
              <a:ext cx="596200" cy="594670"/>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3111" b="0" i="0" u="none" strike="noStrike" kern="1200" cap="none" spc="0" normalizeH="0" baseline="0" noProof="0">
                  <a:ln>
                    <a:noFill/>
                  </a:ln>
                  <a:solidFill>
                    <a:srgbClr val="000000"/>
                  </a:solidFill>
                  <a:effectLst/>
                  <a:uLnTx/>
                  <a:uFillTx/>
                  <a:latin typeface="Trebuchet MS"/>
                  <a:ea typeface="+mn-ea"/>
                  <a:cs typeface="+mn-cs"/>
                </a:rPr>
                <a:t>x</a:t>
              </a:r>
              <a:r>
                <a:rPr kumimoji="0" lang="en-US" sz="3111" b="0" i="0" u="none" strike="noStrike" kern="1200" cap="none" spc="0" normalizeH="0" baseline="-25000" noProof="0">
                  <a:ln>
                    <a:noFill/>
                  </a:ln>
                  <a:solidFill>
                    <a:srgbClr val="000000"/>
                  </a:solidFill>
                  <a:effectLst/>
                  <a:uLnTx/>
                  <a:uFillTx/>
                  <a:latin typeface="Trebuchet MS"/>
                  <a:ea typeface="+mn-ea"/>
                  <a:cs typeface="+mn-cs"/>
                </a:rPr>
                <a:t>2</a:t>
              </a:r>
              <a:endParaRPr kumimoji="0" lang="en-US" sz="3111" b="0" i="0" u="none" strike="noStrike" kern="1200" cap="none" spc="0" normalizeH="0" baseline="0" noProof="0">
                <a:ln>
                  <a:noFill/>
                </a:ln>
                <a:solidFill>
                  <a:srgbClr val="000000"/>
                </a:solidFill>
                <a:effectLst/>
                <a:uLnTx/>
                <a:uFillTx/>
                <a:latin typeface="Trebuchet MS"/>
                <a:ea typeface="+mn-ea"/>
                <a:cs typeface="+mn-cs"/>
              </a:endParaRPr>
            </a:p>
          </p:txBody>
        </p:sp>
        <p:sp>
          <p:nvSpPr>
            <p:cNvPr id="24" name="TextBox 23">
              <a:extLst>
                <a:ext uri="{FF2B5EF4-FFF2-40B4-BE49-F238E27FC236}">
                  <a16:creationId xmlns:a16="http://schemas.microsoft.com/office/drawing/2014/main" id="{D3B76664-ECC4-405A-AC1B-7B86FFDB3C97}"/>
                </a:ext>
              </a:extLst>
            </p:cNvPr>
            <p:cNvSpPr txBox="1"/>
            <p:nvPr/>
          </p:nvSpPr>
          <p:spPr>
            <a:xfrm>
              <a:off x="7297826" y="2194468"/>
              <a:ext cx="705527" cy="59467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3111" b="0" i="0" u="none" strike="noStrike" kern="1200" cap="none" spc="0" normalizeH="0" baseline="0" noProof="0">
                  <a:ln>
                    <a:noFill/>
                  </a:ln>
                  <a:solidFill>
                    <a:srgbClr val="000000"/>
                  </a:solidFill>
                  <a:effectLst/>
                  <a:uLnTx/>
                  <a:uFillTx/>
                  <a:latin typeface="Trebuchet MS"/>
                  <a:ea typeface="+mn-ea"/>
                  <a:cs typeface="+mn-cs"/>
                </a:rPr>
                <a:t>w</a:t>
              </a:r>
              <a:r>
                <a:rPr kumimoji="0" lang="en-US" sz="3111" b="0" i="0" u="none" strike="noStrike" kern="1200" cap="none" spc="0" normalizeH="0" baseline="-25000" noProof="0">
                  <a:ln>
                    <a:noFill/>
                  </a:ln>
                  <a:solidFill>
                    <a:srgbClr val="000000"/>
                  </a:solidFill>
                  <a:effectLst/>
                  <a:uLnTx/>
                  <a:uFillTx/>
                  <a:latin typeface="Trebuchet MS"/>
                  <a:ea typeface="+mn-ea"/>
                  <a:cs typeface="+mn-cs"/>
                </a:rPr>
                <a:t>3</a:t>
              </a:r>
              <a:endParaRPr kumimoji="0" lang="en-US" sz="3111" b="0" i="0" u="none" strike="noStrike" kern="1200" cap="none" spc="0" normalizeH="0" baseline="0" noProof="0">
                <a:ln>
                  <a:noFill/>
                </a:ln>
                <a:solidFill>
                  <a:srgbClr val="000000"/>
                </a:solidFill>
                <a:effectLst/>
                <a:uLnTx/>
                <a:uFillTx/>
                <a:latin typeface="Trebuchet MS"/>
                <a:ea typeface="+mn-ea"/>
                <a:cs typeface="+mn-cs"/>
              </a:endParaRPr>
            </a:p>
          </p:txBody>
        </p:sp>
        <p:sp>
          <p:nvSpPr>
            <p:cNvPr id="25" name="TextBox 24">
              <a:extLst>
                <a:ext uri="{FF2B5EF4-FFF2-40B4-BE49-F238E27FC236}">
                  <a16:creationId xmlns:a16="http://schemas.microsoft.com/office/drawing/2014/main" id="{AC01DCC5-C88C-4BFE-9DCC-1167F7FDA826}"/>
                </a:ext>
              </a:extLst>
            </p:cNvPr>
            <p:cNvSpPr txBox="1"/>
            <p:nvPr/>
          </p:nvSpPr>
          <p:spPr>
            <a:xfrm>
              <a:off x="8298737" y="2554585"/>
              <a:ext cx="705527" cy="59467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3111" b="0" i="0" u="none" strike="noStrike" kern="1200" cap="none" spc="0" normalizeH="0" baseline="0" noProof="0">
                  <a:ln>
                    <a:noFill/>
                  </a:ln>
                  <a:solidFill>
                    <a:srgbClr val="000000"/>
                  </a:solidFill>
                  <a:effectLst/>
                  <a:uLnTx/>
                  <a:uFillTx/>
                  <a:latin typeface="Trebuchet MS"/>
                  <a:ea typeface="+mn-ea"/>
                  <a:cs typeface="+mn-cs"/>
                </a:rPr>
                <a:t>w</a:t>
              </a:r>
              <a:r>
                <a:rPr kumimoji="0" lang="en-US" sz="3111" b="0" i="0" u="none" strike="noStrike" kern="1200" cap="none" spc="0" normalizeH="0" baseline="-25000" noProof="0">
                  <a:ln>
                    <a:noFill/>
                  </a:ln>
                  <a:solidFill>
                    <a:srgbClr val="000000"/>
                  </a:solidFill>
                  <a:effectLst/>
                  <a:uLnTx/>
                  <a:uFillTx/>
                  <a:latin typeface="Trebuchet MS"/>
                  <a:ea typeface="+mn-ea"/>
                  <a:cs typeface="+mn-cs"/>
                </a:rPr>
                <a:t>4</a:t>
              </a:r>
              <a:endParaRPr kumimoji="0" lang="en-US" sz="3111" b="0" i="0" u="none" strike="noStrike" kern="1200" cap="none" spc="0" normalizeH="0" baseline="0" noProof="0">
                <a:ln>
                  <a:noFill/>
                </a:ln>
                <a:solidFill>
                  <a:srgbClr val="000000"/>
                </a:solidFill>
                <a:effectLst/>
                <a:uLnTx/>
                <a:uFillTx/>
                <a:latin typeface="Trebuchet MS"/>
                <a:ea typeface="+mn-ea"/>
                <a:cs typeface="+mn-cs"/>
              </a:endParaRPr>
            </a:p>
          </p:txBody>
        </p:sp>
      </p:grpSp>
      <p:sp>
        <p:nvSpPr>
          <p:cNvPr id="4" name="Rectangle 3">
            <a:extLst>
              <a:ext uri="{FF2B5EF4-FFF2-40B4-BE49-F238E27FC236}">
                <a16:creationId xmlns:a16="http://schemas.microsoft.com/office/drawing/2014/main" id="{A603BCE7-4563-41F7-846B-6DD981F36CB6}"/>
              </a:ext>
            </a:extLst>
          </p:cNvPr>
          <p:cNvSpPr/>
          <p:nvPr/>
        </p:nvSpPr>
        <p:spPr>
          <a:xfrm>
            <a:off x="7595498" y="1808408"/>
            <a:ext cx="1875090" cy="10160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Neuron</a:t>
            </a:r>
          </a:p>
        </p:txBody>
      </p:sp>
    </p:spTree>
    <p:extLst>
      <p:ext uri="{BB962C8B-B14F-4D97-AF65-F5344CB8AC3E}">
        <p14:creationId xmlns:p14="http://schemas.microsoft.com/office/powerpoint/2010/main" val="233085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2" name="Straight Connector 191">
            <a:extLst>
              <a:ext uri="{FF2B5EF4-FFF2-40B4-BE49-F238E27FC236}">
                <a16:creationId xmlns:a16="http://schemas.microsoft.com/office/drawing/2014/main" id="{074348C7-68F6-4906-B254-3A92BD5C73C3}"/>
              </a:ext>
            </a:extLst>
          </p:cNvPr>
          <p:cNvCxnSpPr>
            <a:cxnSpLocks/>
          </p:cNvCxnSpPr>
          <p:nvPr/>
        </p:nvCxnSpPr>
        <p:spPr>
          <a:xfrm>
            <a:off x="6417432" y="3863493"/>
            <a:ext cx="1619747" cy="112967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74167" y="711376"/>
            <a:ext cx="11084560" cy="656590"/>
          </a:xfrm>
        </p:spPr>
        <p:txBody>
          <a:bodyPr/>
          <a:lstStyle/>
          <a:p>
            <a:r>
              <a:rPr lang="en-US"/>
              <a:t>Kernels and Neural Networks</a:t>
            </a:r>
          </a:p>
        </p:txBody>
      </p:sp>
      <p:pic>
        <p:nvPicPr>
          <p:cNvPr id="27" name="Picture 26">
            <a:extLst>
              <a:ext uri="{FF2B5EF4-FFF2-40B4-BE49-F238E27FC236}">
                <a16:creationId xmlns:a16="http://schemas.microsoft.com/office/drawing/2014/main" id="{4F98C430-B757-4727-A292-B565968018A3}"/>
              </a:ext>
            </a:extLst>
          </p:cNvPr>
          <p:cNvPicPr>
            <a:picLocks noChangeAspect="1"/>
          </p:cNvPicPr>
          <p:nvPr/>
        </p:nvPicPr>
        <p:blipFill rotWithShape="1">
          <a:blip r:embed="rId3"/>
          <a:srcRect l="33949" t="46563" r="48253" b="22257"/>
          <a:stretch/>
        </p:blipFill>
        <p:spPr>
          <a:xfrm>
            <a:off x="742722" y="2032000"/>
            <a:ext cx="1734383" cy="2930676"/>
          </a:xfrm>
          <a:prstGeom prst="rect">
            <a:avLst/>
          </a:prstGeom>
          <a:scene3d>
            <a:camera prst="isometricRightUp"/>
            <a:lightRig rig="threePt" dir="t"/>
          </a:scene3d>
        </p:spPr>
      </p:pic>
      <p:sp>
        <p:nvSpPr>
          <p:cNvPr id="28" name="TextBox 27">
            <a:extLst>
              <a:ext uri="{FF2B5EF4-FFF2-40B4-BE49-F238E27FC236}">
                <a16:creationId xmlns:a16="http://schemas.microsoft.com/office/drawing/2014/main" id="{F83DF815-646C-438F-8301-C2B6FCF8CCFA}"/>
              </a:ext>
            </a:extLst>
          </p:cNvPr>
          <p:cNvSpPr txBox="1"/>
          <p:nvPr/>
        </p:nvSpPr>
        <p:spPr>
          <a:xfrm>
            <a:off x="927166" y="5460394"/>
            <a:ext cx="1261384" cy="5233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000000"/>
                </a:solidFill>
                <a:effectLst/>
                <a:uLnTx/>
                <a:uFillTx/>
                <a:latin typeface="Trebuchet MS"/>
                <a:ea typeface="+mn-ea"/>
                <a:cs typeface="+mn-cs"/>
              </a:rPr>
              <a:t>(28, 28, 1)</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000000"/>
                </a:solidFill>
                <a:effectLst/>
                <a:uLnTx/>
                <a:uFillTx/>
                <a:latin typeface="Trebuchet MS"/>
                <a:ea typeface="+mn-ea"/>
                <a:cs typeface="+mn-cs"/>
              </a:rPr>
              <a:t>Image Input</a:t>
            </a:r>
          </a:p>
        </p:txBody>
      </p:sp>
      <p:sp>
        <p:nvSpPr>
          <p:cNvPr id="2053" name="TextBox 2052">
            <a:extLst>
              <a:ext uri="{FF2B5EF4-FFF2-40B4-BE49-F238E27FC236}">
                <a16:creationId xmlns:a16="http://schemas.microsoft.com/office/drawing/2014/main" id="{CA88D0B1-9AE9-4C3B-A2E3-651E11CA0499}"/>
              </a:ext>
            </a:extLst>
          </p:cNvPr>
          <p:cNvSpPr txBox="1"/>
          <p:nvPr/>
        </p:nvSpPr>
        <p:spPr>
          <a:xfrm>
            <a:off x="2467988" y="5039177"/>
            <a:ext cx="1152880" cy="5233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(3, 3, 1, 2)</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Kernels</a:t>
            </a:r>
          </a:p>
        </p:txBody>
      </p:sp>
      <p:sp>
        <p:nvSpPr>
          <p:cNvPr id="50" name="TextBox 49">
            <a:extLst>
              <a:ext uri="{FF2B5EF4-FFF2-40B4-BE49-F238E27FC236}">
                <a16:creationId xmlns:a16="http://schemas.microsoft.com/office/drawing/2014/main" id="{BBF4F572-7F42-4260-A8F4-172EDF2695DA}"/>
              </a:ext>
            </a:extLst>
          </p:cNvPr>
          <p:cNvSpPr txBox="1"/>
          <p:nvPr/>
        </p:nvSpPr>
        <p:spPr>
          <a:xfrm>
            <a:off x="3381002" y="4319910"/>
            <a:ext cx="1558439" cy="5233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(28, 28, 2)</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Stacked Images</a:t>
            </a:r>
          </a:p>
        </p:txBody>
      </p:sp>
      <p:sp>
        <p:nvSpPr>
          <p:cNvPr id="83" name="TextBox 82">
            <a:extLst>
              <a:ext uri="{FF2B5EF4-FFF2-40B4-BE49-F238E27FC236}">
                <a16:creationId xmlns:a16="http://schemas.microsoft.com/office/drawing/2014/main" id="{B02F994B-1A74-41BA-ADFA-9A1B77A818FB}"/>
              </a:ext>
            </a:extLst>
          </p:cNvPr>
          <p:cNvSpPr txBox="1"/>
          <p:nvPr/>
        </p:nvSpPr>
        <p:spPr>
          <a:xfrm>
            <a:off x="4892126" y="5039176"/>
            <a:ext cx="1152880" cy="5233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(3, 3, 2, 2)</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Kernels</a:t>
            </a:r>
          </a:p>
        </p:txBody>
      </p:sp>
      <p:sp>
        <p:nvSpPr>
          <p:cNvPr id="172" name="TextBox 171">
            <a:extLst>
              <a:ext uri="{FF2B5EF4-FFF2-40B4-BE49-F238E27FC236}">
                <a16:creationId xmlns:a16="http://schemas.microsoft.com/office/drawing/2014/main" id="{02CD8E21-6A01-4380-97B0-473E7163E1D5}"/>
              </a:ext>
            </a:extLst>
          </p:cNvPr>
          <p:cNvSpPr txBox="1"/>
          <p:nvPr/>
        </p:nvSpPr>
        <p:spPr>
          <a:xfrm>
            <a:off x="5976919" y="4331503"/>
            <a:ext cx="1558439" cy="523348"/>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(28, 28, 2)</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Stacked Images</a:t>
            </a:r>
          </a:p>
        </p:txBody>
      </p:sp>
      <p:graphicFrame>
        <p:nvGraphicFramePr>
          <p:cNvPr id="173" name="Table 173">
            <a:extLst>
              <a:ext uri="{FF2B5EF4-FFF2-40B4-BE49-F238E27FC236}">
                <a16:creationId xmlns:a16="http://schemas.microsoft.com/office/drawing/2014/main" id="{CB51B13E-2419-4610-9050-07EC731290EB}"/>
              </a:ext>
            </a:extLst>
          </p:cNvPr>
          <p:cNvGraphicFramePr>
            <a:graphicFrameLocks noGrp="1"/>
          </p:cNvGraphicFramePr>
          <p:nvPr/>
        </p:nvGraphicFramePr>
        <p:xfrm>
          <a:off x="8007412" y="1728611"/>
          <a:ext cx="311484" cy="3522136"/>
        </p:xfrm>
        <a:graphic>
          <a:graphicData uri="http://schemas.openxmlformats.org/drawingml/2006/table">
            <a:tbl>
              <a:tblPr firstRow="1" bandRow="1">
                <a:tableStyleId>{5C22544A-7EE6-4342-B048-85BDC9FD1C3A}</a:tableStyleId>
              </a:tblPr>
              <a:tblGrid>
                <a:gridCol w="311484">
                  <a:extLst>
                    <a:ext uri="{9D8B030D-6E8A-4147-A177-3AD203B41FA5}">
                      <a16:colId xmlns:a16="http://schemas.microsoft.com/office/drawing/2014/main" val="3772995847"/>
                    </a:ext>
                  </a:extLst>
                </a:gridCol>
              </a:tblGrid>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174" name="TextBox 173">
            <a:extLst>
              <a:ext uri="{FF2B5EF4-FFF2-40B4-BE49-F238E27FC236}">
                <a16:creationId xmlns:a16="http://schemas.microsoft.com/office/drawing/2014/main" id="{A21C209E-F9DE-4C52-933A-B778AA087A99}"/>
              </a:ext>
            </a:extLst>
          </p:cNvPr>
          <p:cNvSpPr txBox="1"/>
          <p:nvPr/>
        </p:nvSpPr>
        <p:spPr>
          <a:xfrm>
            <a:off x="7316709" y="5460361"/>
            <a:ext cx="1641796" cy="7388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(1568)</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Flattened Image</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Vector</a:t>
            </a:r>
          </a:p>
        </p:txBody>
      </p:sp>
      <p:sp>
        <p:nvSpPr>
          <p:cNvPr id="246" name="Google Shape;219;p33">
            <a:extLst>
              <a:ext uri="{FF2B5EF4-FFF2-40B4-BE49-F238E27FC236}">
                <a16:creationId xmlns:a16="http://schemas.microsoft.com/office/drawing/2014/main" id="{96790B7D-EB35-4745-9523-5B6621B3E4E3}"/>
              </a:ext>
            </a:extLst>
          </p:cNvPr>
          <p:cNvSpPr/>
          <p:nvPr/>
        </p:nvSpPr>
        <p:spPr>
          <a:xfrm>
            <a:off x="8968349" y="1845772"/>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7" name="Google Shape;219;p33">
            <a:extLst>
              <a:ext uri="{FF2B5EF4-FFF2-40B4-BE49-F238E27FC236}">
                <a16:creationId xmlns:a16="http://schemas.microsoft.com/office/drawing/2014/main" id="{857D3484-1788-4D63-9973-4EA1C873C308}"/>
              </a:ext>
            </a:extLst>
          </p:cNvPr>
          <p:cNvSpPr/>
          <p:nvPr/>
        </p:nvSpPr>
        <p:spPr>
          <a:xfrm>
            <a:off x="8965345" y="4480478"/>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8" name="Google Shape;219;p33">
            <a:extLst>
              <a:ext uri="{FF2B5EF4-FFF2-40B4-BE49-F238E27FC236}">
                <a16:creationId xmlns:a16="http://schemas.microsoft.com/office/drawing/2014/main" id="{56BC80D9-4CDC-40FA-90CD-1F442CC74521}"/>
              </a:ext>
            </a:extLst>
          </p:cNvPr>
          <p:cNvSpPr/>
          <p:nvPr/>
        </p:nvSpPr>
        <p:spPr>
          <a:xfrm>
            <a:off x="8965345" y="4730234"/>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9" name="Google Shape;219;p33">
            <a:extLst>
              <a:ext uri="{FF2B5EF4-FFF2-40B4-BE49-F238E27FC236}">
                <a16:creationId xmlns:a16="http://schemas.microsoft.com/office/drawing/2014/main" id="{89DD8C76-3826-47FC-AA69-F1170C8EB69F}"/>
              </a:ext>
            </a:extLst>
          </p:cNvPr>
          <p:cNvSpPr/>
          <p:nvPr/>
        </p:nvSpPr>
        <p:spPr>
          <a:xfrm>
            <a:off x="9682196" y="1845772"/>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0" name="Google Shape;219;p33">
            <a:extLst>
              <a:ext uri="{FF2B5EF4-FFF2-40B4-BE49-F238E27FC236}">
                <a16:creationId xmlns:a16="http://schemas.microsoft.com/office/drawing/2014/main" id="{F5EB5EB5-261F-4F0F-B0F3-C1DAD326B15D}"/>
              </a:ext>
            </a:extLst>
          </p:cNvPr>
          <p:cNvSpPr/>
          <p:nvPr/>
        </p:nvSpPr>
        <p:spPr>
          <a:xfrm>
            <a:off x="9679192" y="4480478"/>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1" name="Google Shape;219;p33">
            <a:extLst>
              <a:ext uri="{FF2B5EF4-FFF2-40B4-BE49-F238E27FC236}">
                <a16:creationId xmlns:a16="http://schemas.microsoft.com/office/drawing/2014/main" id="{A7503F87-00FF-42AC-8518-0B3FF17989CD}"/>
              </a:ext>
            </a:extLst>
          </p:cNvPr>
          <p:cNvSpPr/>
          <p:nvPr/>
        </p:nvSpPr>
        <p:spPr>
          <a:xfrm>
            <a:off x="9679192" y="4730234"/>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2" name="Google Shape;219;p33">
            <a:extLst>
              <a:ext uri="{FF2B5EF4-FFF2-40B4-BE49-F238E27FC236}">
                <a16:creationId xmlns:a16="http://schemas.microsoft.com/office/drawing/2014/main" id="{6E155B69-347E-4290-8840-BA8017BC93F8}"/>
              </a:ext>
            </a:extLst>
          </p:cNvPr>
          <p:cNvSpPr/>
          <p:nvPr/>
        </p:nvSpPr>
        <p:spPr>
          <a:xfrm>
            <a:off x="10574707" y="5036295"/>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3" name="Group 22">
            <a:extLst>
              <a:ext uri="{FF2B5EF4-FFF2-40B4-BE49-F238E27FC236}">
                <a16:creationId xmlns:a16="http://schemas.microsoft.com/office/drawing/2014/main" id="{A1EDE53A-48D7-44B9-A821-9BC10DB7F286}"/>
              </a:ext>
            </a:extLst>
          </p:cNvPr>
          <p:cNvGrpSpPr/>
          <p:nvPr/>
        </p:nvGrpSpPr>
        <p:grpSpPr>
          <a:xfrm>
            <a:off x="9180961" y="1949260"/>
            <a:ext cx="501236" cy="2884463"/>
            <a:chOff x="8430069" y="1754333"/>
            <a:chExt cx="283908" cy="2596017"/>
          </a:xfrm>
        </p:grpSpPr>
        <p:cxnSp>
          <p:nvCxnSpPr>
            <p:cNvPr id="256" name="Straight Connector 255">
              <a:extLst>
                <a:ext uri="{FF2B5EF4-FFF2-40B4-BE49-F238E27FC236}">
                  <a16:creationId xmlns:a16="http://schemas.microsoft.com/office/drawing/2014/main" id="{19F156D7-F172-4E80-951B-BF44D7B4BEBF}"/>
                </a:ext>
              </a:extLst>
            </p:cNvPr>
            <p:cNvCxnSpPr>
              <a:cxnSpLocks/>
              <a:endCxn id="249"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DC88A6E-76D5-4FDE-A853-726B2E5E7B1C}"/>
                </a:ext>
              </a:extLst>
            </p:cNvPr>
            <p:cNvCxnSpPr>
              <a:cxnSpLocks/>
              <a:endCxn id="250"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186652A-248A-4C32-8B9A-17FC434D7DDD}"/>
                </a:ext>
              </a:extLst>
            </p:cNvPr>
            <p:cNvCxnSpPr>
              <a:cxnSpLocks/>
              <a:endCxn id="251"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77E24B39-6538-4E0D-8DFB-4C295EABF741}"/>
                </a:ext>
              </a:extLst>
            </p:cNvPr>
            <p:cNvCxnSpPr>
              <a:cxnSpLocks/>
              <a:endCxn id="249"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78E882E-31A4-49D7-AF52-E154E6267387}"/>
                </a:ext>
              </a:extLst>
            </p:cNvPr>
            <p:cNvCxnSpPr>
              <a:cxnSpLocks/>
              <a:endCxn id="250"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4861AB4A-7D53-4B20-BD38-036FEC1AAA27}"/>
                </a:ext>
              </a:extLst>
            </p:cNvPr>
            <p:cNvCxnSpPr>
              <a:cxnSpLocks/>
              <a:endCxn id="251"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F890703-7B42-424E-A68E-3DEBEED7294B}"/>
                </a:ext>
              </a:extLst>
            </p:cNvPr>
            <p:cNvCxnSpPr>
              <a:cxnSpLocks/>
              <a:endCxn id="249"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1AAC04CB-DFC7-4F03-A96F-E6EF1922DC9C}"/>
                </a:ext>
              </a:extLst>
            </p:cNvPr>
            <p:cNvCxnSpPr>
              <a:cxnSpLocks/>
              <a:endCxn id="250"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64C33BB5-7BF9-4DCB-B99A-624CCE2871C5}"/>
                </a:ext>
              </a:extLst>
            </p:cNvPr>
            <p:cNvCxnSpPr>
              <a:cxnSpLocks/>
              <a:endCxn id="251"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65" name="Google Shape;219;p33">
            <a:extLst>
              <a:ext uri="{FF2B5EF4-FFF2-40B4-BE49-F238E27FC236}">
                <a16:creationId xmlns:a16="http://schemas.microsoft.com/office/drawing/2014/main" id="{895A249D-AD3F-411B-8642-3AEAC63A5D64}"/>
              </a:ext>
            </a:extLst>
          </p:cNvPr>
          <p:cNvSpPr/>
          <p:nvPr/>
        </p:nvSpPr>
        <p:spPr>
          <a:xfrm>
            <a:off x="10571751" y="4638281"/>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6" name="Google Shape;219;p33">
            <a:extLst>
              <a:ext uri="{FF2B5EF4-FFF2-40B4-BE49-F238E27FC236}">
                <a16:creationId xmlns:a16="http://schemas.microsoft.com/office/drawing/2014/main" id="{DED44898-46AB-4466-9F84-4ADE7000801F}"/>
              </a:ext>
            </a:extLst>
          </p:cNvPr>
          <p:cNvSpPr/>
          <p:nvPr/>
        </p:nvSpPr>
        <p:spPr>
          <a:xfrm>
            <a:off x="10574707" y="4238794"/>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7" name="Google Shape;219;p33">
            <a:extLst>
              <a:ext uri="{FF2B5EF4-FFF2-40B4-BE49-F238E27FC236}">
                <a16:creationId xmlns:a16="http://schemas.microsoft.com/office/drawing/2014/main" id="{14B6F112-34B4-4CA9-93CF-1497201AEAE5}"/>
              </a:ext>
            </a:extLst>
          </p:cNvPr>
          <p:cNvSpPr/>
          <p:nvPr/>
        </p:nvSpPr>
        <p:spPr>
          <a:xfrm>
            <a:off x="10571751" y="3840780"/>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8" name="Google Shape;219;p33">
            <a:extLst>
              <a:ext uri="{FF2B5EF4-FFF2-40B4-BE49-F238E27FC236}">
                <a16:creationId xmlns:a16="http://schemas.microsoft.com/office/drawing/2014/main" id="{E70D91A5-729B-452A-BC2C-B1A63F947223}"/>
              </a:ext>
            </a:extLst>
          </p:cNvPr>
          <p:cNvSpPr/>
          <p:nvPr/>
        </p:nvSpPr>
        <p:spPr>
          <a:xfrm>
            <a:off x="10574707" y="3424713"/>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9" name="Google Shape;219;p33">
            <a:extLst>
              <a:ext uri="{FF2B5EF4-FFF2-40B4-BE49-F238E27FC236}">
                <a16:creationId xmlns:a16="http://schemas.microsoft.com/office/drawing/2014/main" id="{EC95AA7C-B3B5-4597-AA9E-9D4411DFF5CC}"/>
              </a:ext>
            </a:extLst>
          </p:cNvPr>
          <p:cNvSpPr/>
          <p:nvPr/>
        </p:nvSpPr>
        <p:spPr>
          <a:xfrm>
            <a:off x="10571751" y="3026699"/>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0" name="Google Shape;219;p33">
            <a:extLst>
              <a:ext uri="{FF2B5EF4-FFF2-40B4-BE49-F238E27FC236}">
                <a16:creationId xmlns:a16="http://schemas.microsoft.com/office/drawing/2014/main" id="{3CBBE959-A8C2-4ABB-B1F6-BFC03290F0CF}"/>
              </a:ext>
            </a:extLst>
          </p:cNvPr>
          <p:cNvSpPr/>
          <p:nvPr/>
        </p:nvSpPr>
        <p:spPr>
          <a:xfrm>
            <a:off x="10580144" y="2629331"/>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1" name="Google Shape;219;p33">
            <a:extLst>
              <a:ext uri="{FF2B5EF4-FFF2-40B4-BE49-F238E27FC236}">
                <a16:creationId xmlns:a16="http://schemas.microsoft.com/office/drawing/2014/main" id="{74BC4DB6-D846-4C52-99BF-64805D6CFCB8}"/>
              </a:ext>
            </a:extLst>
          </p:cNvPr>
          <p:cNvSpPr/>
          <p:nvPr/>
        </p:nvSpPr>
        <p:spPr>
          <a:xfrm>
            <a:off x="10577188" y="2231315"/>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2" name="Google Shape;219;p33">
            <a:extLst>
              <a:ext uri="{FF2B5EF4-FFF2-40B4-BE49-F238E27FC236}">
                <a16:creationId xmlns:a16="http://schemas.microsoft.com/office/drawing/2014/main" id="{2EF0CA3D-7A3F-42C4-9A3B-4D74CBC0D39D}"/>
              </a:ext>
            </a:extLst>
          </p:cNvPr>
          <p:cNvSpPr/>
          <p:nvPr/>
        </p:nvSpPr>
        <p:spPr>
          <a:xfrm>
            <a:off x="10574707" y="1833948"/>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3" name="Google Shape;219;p33">
            <a:extLst>
              <a:ext uri="{FF2B5EF4-FFF2-40B4-BE49-F238E27FC236}">
                <a16:creationId xmlns:a16="http://schemas.microsoft.com/office/drawing/2014/main" id="{3888C993-B3DE-456C-A2B3-B6A93C6DDB05}"/>
              </a:ext>
            </a:extLst>
          </p:cNvPr>
          <p:cNvSpPr/>
          <p:nvPr/>
        </p:nvSpPr>
        <p:spPr>
          <a:xfrm>
            <a:off x="10571751" y="1435933"/>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2" name="Group 21">
            <a:extLst>
              <a:ext uri="{FF2B5EF4-FFF2-40B4-BE49-F238E27FC236}">
                <a16:creationId xmlns:a16="http://schemas.microsoft.com/office/drawing/2014/main" id="{CBA58350-36D1-41D6-8399-C087AEE7B159}"/>
              </a:ext>
            </a:extLst>
          </p:cNvPr>
          <p:cNvGrpSpPr/>
          <p:nvPr/>
        </p:nvGrpSpPr>
        <p:grpSpPr>
          <a:xfrm>
            <a:off x="9887054" y="1539421"/>
            <a:ext cx="693089" cy="3600363"/>
            <a:chOff x="9127523" y="1385478"/>
            <a:chExt cx="394606" cy="3240327"/>
          </a:xfrm>
        </p:grpSpPr>
        <p:cxnSp>
          <p:nvCxnSpPr>
            <p:cNvPr id="253" name="Straight Connector 252">
              <a:extLst>
                <a:ext uri="{FF2B5EF4-FFF2-40B4-BE49-F238E27FC236}">
                  <a16:creationId xmlns:a16="http://schemas.microsoft.com/office/drawing/2014/main" id="{8A4F3CF1-8D61-4180-909C-F3E1B9914E36}"/>
                </a:ext>
              </a:extLst>
            </p:cNvPr>
            <p:cNvCxnSpPr>
              <a:cxnSpLocks/>
              <a:endCxn id="252"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1088B48F-76F1-4505-97EB-BC842D276AA7}"/>
                </a:ext>
              </a:extLst>
            </p:cNvPr>
            <p:cNvCxnSpPr>
              <a:cxnSpLocks/>
              <a:endCxn id="252"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D33AFE1-2DBC-449D-8724-B030F2902FCA}"/>
                </a:ext>
              </a:extLst>
            </p:cNvPr>
            <p:cNvCxnSpPr>
              <a:cxnSpLocks/>
              <a:endCxn id="252"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1FC26B6-0D79-48B4-A4A4-4FB836E6C797}"/>
                </a:ext>
              </a:extLst>
            </p:cNvPr>
            <p:cNvCxnSpPr>
              <a:cxnSpLocks/>
              <a:endCxn id="265"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353E3C54-5152-466D-A2E7-D9222323CEC5}"/>
                </a:ext>
              </a:extLst>
            </p:cNvPr>
            <p:cNvCxnSpPr>
              <a:cxnSpLocks/>
              <a:endCxn id="265"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2B911CF-05FD-411F-8A23-210F9370BFFE}"/>
                </a:ext>
              </a:extLst>
            </p:cNvPr>
            <p:cNvCxnSpPr>
              <a:cxnSpLocks/>
              <a:endCxn id="265"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46849CA-FD48-4E75-8B9E-813398C45777}"/>
                </a:ext>
              </a:extLst>
            </p:cNvPr>
            <p:cNvCxnSpPr>
              <a:cxnSpLocks/>
              <a:endCxn id="266"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CB4284C-874C-47C6-B239-ABC4E3384DC6}"/>
                </a:ext>
              </a:extLst>
            </p:cNvPr>
            <p:cNvCxnSpPr>
              <a:cxnSpLocks/>
              <a:endCxn id="266"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A40977E8-714E-406E-AE21-2BE018F632F9}"/>
                </a:ext>
              </a:extLst>
            </p:cNvPr>
            <p:cNvCxnSpPr>
              <a:cxnSpLocks/>
              <a:endCxn id="266"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C69CD6B-BB7C-4074-ACB2-DDE5E798C149}"/>
                </a:ext>
              </a:extLst>
            </p:cNvPr>
            <p:cNvCxnSpPr>
              <a:cxnSpLocks/>
              <a:endCxn id="267"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D5DBF7-95B3-4F4C-B50D-A17F67A49A84}"/>
                </a:ext>
              </a:extLst>
            </p:cNvPr>
            <p:cNvCxnSpPr>
              <a:cxnSpLocks/>
              <a:endCxn id="267"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44848-BF29-4EAC-8156-EC3D2A221A65}"/>
                </a:ext>
              </a:extLst>
            </p:cNvPr>
            <p:cNvCxnSpPr>
              <a:cxnSpLocks/>
              <a:endCxn id="267"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0E2B4EE-25D1-49FF-A564-D8F5A190B096}"/>
                </a:ext>
              </a:extLst>
            </p:cNvPr>
            <p:cNvCxnSpPr>
              <a:cxnSpLocks/>
              <a:endCxn id="268"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5FBB225-3D1F-418A-A56B-9F76ABF03B86}"/>
                </a:ext>
              </a:extLst>
            </p:cNvPr>
            <p:cNvCxnSpPr>
              <a:cxnSpLocks/>
              <a:endCxn id="268"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D22BA3B-83F5-4AA2-A877-909C85369612}"/>
                </a:ext>
              </a:extLst>
            </p:cNvPr>
            <p:cNvCxnSpPr>
              <a:cxnSpLocks/>
              <a:endCxn id="268"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0AB4618-61C4-4714-BBDD-971E6BDFEB7C}"/>
                </a:ext>
              </a:extLst>
            </p:cNvPr>
            <p:cNvCxnSpPr>
              <a:cxnSpLocks/>
              <a:endCxn id="269"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A0FA7C1-3F1A-47FC-B51A-D9DB511526DF}"/>
                </a:ext>
              </a:extLst>
            </p:cNvPr>
            <p:cNvCxnSpPr>
              <a:cxnSpLocks/>
              <a:endCxn id="269"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BA2C91EA-E1E2-44DD-8884-1E62628CE006}"/>
                </a:ext>
              </a:extLst>
            </p:cNvPr>
            <p:cNvCxnSpPr>
              <a:cxnSpLocks/>
              <a:endCxn id="269"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357C3B46-39B2-4C28-9013-36C0723F0ED1}"/>
                </a:ext>
              </a:extLst>
            </p:cNvPr>
            <p:cNvCxnSpPr>
              <a:cxnSpLocks/>
              <a:endCxn id="270"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06DECE69-4264-469A-8F49-0865A831B638}"/>
                </a:ext>
              </a:extLst>
            </p:cNvPr>
            <p:cNvCxnSpPr>
              <a:cxnSpLocks/>
              <a:endCxn id="270"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C20BA410-F0DD-4E89-95A2-477BAA27A99C}"/>
                </a:ext>
              </a:extLst>
            </p:cNvPr>
            <p:cNvCxnSpPr>
              <a:cxnSpLocks/>
              <a:endCxn id="270"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D60EFBB-778A-4381-B3F6-55A75A9915C2}"/>
                </a:ext>
              </a:extLst>
            </p:cNvPr>
            <p:cNvCxnSpPr>
              <a:cxnSpLocks/>
              <a:endCxn id="271"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1675C6A-AAA5-4B4B-AC51-24DB0AED57D2}"/>
                </a:ext>
              </a:extLst>
            </p:cNvPr>
            <p:cNvCxnSpPr>
              <a:cxnSpLocks/>
              <a:endCxn id="271"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47981AA-AD6B-453F-9EC1-B6F421B94AD3}"/>
                </a:ext>
              </a:extLst>
            </p:cNvPr>
            <p:cNvCxnSpPr>
              <a:cxnSpLocks/>
              <a:endCxn id="271"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9C5A846-28C2-4F6D-8F86-DBD983B4AAB4}"/>
                </a:ext>
              </a:extLst>
            </p:cNvPr>
            <p:cNvCxnSpPr>
              <a:cxnSpLocks/>
              <a:endCxn id="272"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F9194FCF-D28F-4C39-B67A-410C5E3223ED}"/>
                </a:ext>
              </a:extLst>
            </p:cNvPr>
            <p:cNvCxnSpPr>
              <a:cxnSpLocks/>
              <a:endCxn id="272"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2A290A91-C8D8-4470-B2F8-68CBB91917E6}"/>
                </a:ext>
              </a:extLst>
            </p:cNvPr>
            <p:cNvCxnSpPr>
              <a:cxnSpLocks/>
              <a:endCxn id="272"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46C9C882-8F5A-4960-B59D-DED9DC38EFC0}"/>
                </a:ext>
              </a:extLst>
            </p:cNvPr>
            <p:cNvCxnSpPr>
              <a:cxnSpLocks/>
              <a:endCxn id="273"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A3C83EFF-DA1D-416C-B975-BF84D15D9ADB}"/>
                </a:ext>
              </a:extLst>
            </p:cNvPr>
            <p:cNvCxnSpPr>
              <a:cxnSpLocks/>
              <a:endCxn id="273"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E0417708-FEC2-40FE-AD7D-9E134A36C4C3}"/>
                </a:ext>
              </a:extLst>
            </p:cNvPr>
            <p:cNvCxnSpPr>
              <a:cxnSpLocks/>
              <a:endCxn id="273"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01" name="Straight Connector 300">
            <a:extLst>
              <a:ext uri="{FF2B5EF4-FFF2-40B4-BE49-F238E27FC236}">
                <a16:creationId xmlns:a16="http://schemas.microsoft.com/office/drawing/2014/main" id="{0E95BD83-3C7B-4A86-86CE-AD06A19988DF}"/>
              </a:ext>
            </a:extLst>
          </p:cNvPr>
          <p:cNvCxnSpPr>
            <a:cxnSpLocks/>
            <a:endCxn id="248" idx="2"/>
          </p:cNvCxnSpPr>
          <p:nvPr/>
        </p:nvCxnSpPr>
        <p:spPr>
          <a:xfrm rot="16200000" flipH="1">
            <a:off x="8093964" y="3962341"/>
            <a:ext cx="1214868" cy="52789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DA6D2076-75FD-45C6-9B6E-AD4A89C05F0B}"/>
              </a:ext>
            </a:extLst>
          </p:cNvPr>
          <p:cNvCxnSpPr>
            <a:cxnSpLocks/>
            <a:endCxn id="247" idx="2"/>
          </p:cNvCxnSpPr>
          <p:nvPr/>
        </p:nvCxnSpPr>
        <p:spPr>
          <a:xfrm rot="16200000" flipH="1">
            <a:off x="8218842" y="3837462"/>
            <a:ext cx="965112" cy="52789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9F49C96-B14F-4ED8-8FC4-AF6BB3FB1CD7}"/>
              </a:ext>
            </a:extLst>
          </p:cNvPr>
          <p:cNvCxnSpPr>
            <a:cxnSpLocks/>
            <a:endCxn id="246" idx="2"/>
          </p:cNvCxnSpPr>
          <p:nvPr/>
        </p:nvCxnSpPr>
        <p:spPr>
          <a:xfrm rot="16200000">
            <a:off x="7868103" y="2518608"/>
            <a:ext cx="1669594" cy="5308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C80FC95D-536D-4DC7-BF22-0F9146AEE393}"/>
              </a:ext>
            </a:extLst>
          </p:cNvPr>
          <p:cNvSpPr txBox="1"/>
          <p:nvPr/>
        </p:nvSpPr>
        <p:spPr>
          <a:xfrm rot="16200000">
            <a:off x="8539580" y="3051202"/>
            <a:ext cx="2438936" cy="4308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444" b="0" i="0" u="none" strike="noStrike" kern="1200" cap="none" spc="0" normalizeH="0" baseline="0" noProof="0">
                <a:ln>
                  <a:noFill/>
                </a:ln>
                <a:solidFill>
                  <a:srgbClr val="000000"/>
                </a:solidFill>
                <a:effectLst/>
                <a:uLnTx/>
                <a:uFillTx/>
                <a:latin typeface="Trebuchet MS"/>
                <a:ea typeface="+mn-ea"/>
                <a:cs typeface="+mn-cs"/>
              </a:rPr>
              <a:t>…                 …</a:t>
            </a:r>
          </a:p>
        </p:txBody>
      </p:sp>
      <p:sp>
        <p:nvSpPr>
          <p:cNvPr id="305" name="TextBox 304">
            <a:extLst>
              <a:ext uri="{FF2B5EF4-FFF2-40B4-BE49-F238E27FC236}">
                <a16:creationId xmlns:a16="http://schemas.microsoft.com/office/drawing/2014/main" id="{0EF89639-2252-412A-B306-34CE18C7BD9E}"/>
              </a:ext>
            </a:extLst>
          </p:cNvPr>
          <p:cNvSpPr txBox="1"/>
          <p:nvPr/>
        </p:nvSpPr>
        <p:spPr>
          <a:xfrm rot="16200000">
            <a:off x="7807256" y="3051202"/>
            <a:ext cx="2438936" cy="4308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444" b="0" i="0" u="none" strike="noStrike" kern="1200" cap="none" spc="0" normalizeH="0" baseline="0" noProof="0">
                <a:ln>
                  <a:noFill/>
                </a:ln>
                <a:solidFill>
                  <a:srgbClr val="000000"/>
                </a:solidFill>
                <a:effectLst/>
                <a:uLnTx/>
                <a:uFillTx/>
                <a:latin typeface="Trebuchet MS"/>
                <a:ea typeface="+mn-ea"/>
                <a:cs typeface="+mn-cs"/>
              </a:rPr>
              <a:t>…                 …</a:t>
            </a:r>
          </a:p>
        </p:txBody>
      </p:sp>
      <p:cxnSp>
        <p:nvCxnSpPr>
          <p:cNvPr id="306" name="Straight Connector 305">
            <a:extLst>
              <a:ext uri="{FF2B5EF4-FFF2-40B4-BE49-F238E27FC236}">
                <a16:creationId xmlns:a16="http://schemas.microsoft.com/office/drawing/2014/main" id="{11401FCD-EF26-4EA6-9173-7AFB038CA904}"/>
              </a:ext>
            </a:extLst>
          </p:cNvPr>
          <p:cNvCxnSpPr>
            <a:cxnSpLocks/>
            <a:endCxn id="248" idx="2"/>
          </p:cNvCxnSpPr>
          <p:nvPr/>
        </p:nvCxnSpPr>
        <p:spPr>
          <a:xfrm rot="16200000" flipH="1">
            <a:off x="7995830" y="3864206"/>
            <a:ext cx="1416241" cy="5227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D773B9BF-3BAA-493C-B23F-D793DDB005E9}"/>
              </a:ext>
            </a:extLst>
          </p:cNvPr>
          <p:cNvCxnSpPr>
            <a:cxnSpLocks/>
            <a:endCxn id="247" idx="2"/>
          </p:cNvCxnSpPr>
          <p:nvPr/>
        </p:nvCxnSpPr>
        <p:spPr>
          <a:xfrm rot="16200000" flipH="1">
            <a:off x="8117905" y="3736527"/>
            <a:ext cx="1172087" cy="5227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99A6B1F0-F906-4BA9-84B1-7BD4B82C7707}"/>
              </a:ext>
            </a:extLst>
          </p:cNvPr>
          <p:cNvCxnSpPr>
            <a:cxnSpLocks/>
            <a:endCxn id="246" idx="2"/>
          </p:cNvCxnSpPr>
          <p:nvPr/>
        </p:nvCxnSpPr>
        <p:spPr>
          <a:xfrm rot="16200000">
            <a:off x="7971341" y="2420472"/>
            <a:ext cx="1468221" cy="52579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1C45DA9-BC29-4ED1-A69A-8FB47E4297A2}"/>
              </a:ext>
            </a:extLst>
          </p:cNvPr>
          <p:cNvCxnSpPr>
            <a:cxnSpLocks/>
            <a:endCxn id="248" idx="2"/>
          </p:cNvCxnSpPr>
          <p:nvPr/>
        </p:nvCxnSpPr>
        <p:spPr>
          <a:xfrm rot="16200000" flipH="1">
            <a:off x="7752136" y="3620512"/>
            <a:ext cx="1903628" cy="5227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D1E21DDA-CE16-4E88-ACA5-BC2262E27AF5}"/>
              </a:ext>
            </a:extLst>
          </p:cNvPr>
          <p:cNvCxnSpPr>
            <a:cxnSpLocks/>
            <a:endCxn id="247" idx="2"/>
          </p:cNvCxnSpPr>
          <p:nvPr/>
        </p:nvCxnSpPr>
        <p:spPr>
          <a:xfrm rot="16200000" flipH="1">
            <a:off x="7877013" y="3495633"/>
            <a:ext cx="1653871" cy="5227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90B05E5B-363C-4223-8CFE-EAE9712C9644}"/>
              </a:ext>
            </a:extLst>
          </p:cNvPr>
          <p:cNvCxnSpPr>
            <a:cxnSpLocks/>
            <a:endCxn id="246" idx="2"/>
          </p:cNvCxnSpPr>
          <p:nvPr/>
        </p:nvCxnSpPr>
        <p:spPr>
          <a:xfrm rot="16200000">
            <a:off x="8215034" y="2176779"/>
            <a:ext cx="980834" cy="52579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D60AAD40-9AEF-44D0-B53D-309F04F7FE34}"/>
              </a:ext>
            </a:extLst>
          </p:cNvPr>
          <p:cNvSpPr txBox="1"/>
          <p:nvPr/>
        </p:nvSpPr>
        <p:spPr>
          <a:xfrm>
            <a:off x="9799120" y="5587498"/>
            <a:ext cx="1770292" cy="5233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000000"/>
                </a:solidFill>
                <a:effectLst/>
                <a:uLnTx/>
                <a:uFillTx/>
                <a:latin typeface="Trebuchet MS"/>
                <a:ea typeface="+mn-ea"/>
                <a:cs typeface="+mn-cs"/>
              </a:rPr>
              <a:t>(24)</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000000"/>
                </a:solidFill>
                <a:effectLst/>
                <a:uLnTx/>
                <a:uFillTx/>
                <a:latin typeface="Trebuchet MS"/>
                <a:ea typeface="+mn-ea"/>
                <a:cs typeface="+mn-cs"/>
              </a:rPr>
              <a:t>Output Prediction</a:t>
            </a:r>
          </a:p>
        </p:txBody>
      </p:sp>
      <p:sp>
        <p:nvSpPr>
          <p:cNvPr id="232" name="TextBox 231">
            <a:extLst>
              <a:ext uri="{FF2B5EF4-FFF2-40B4-BE49-F238E27FC236}">
                <a16:creationId xmlns:a16="http://schemas.microsoft.com/office/drawing/2014/main" id="{51E08503-6CA6-4787-8441-E84B2BDA3D67}"/>
              </a:ext>
            </a:extLst>
          </p:cNvPr>
          <p:cNvSpPr txBox="1"/>
          <p:nvPr/>
        </p:nvSpPr>
        <p:spPr>
          <a:xfrm>
            <a:off x="8657537" y="4980118"/>
            <a:ext cx="713657" cy="5233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(512)</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Dense</a:t>
            </a:r>
          </a:p>
        </p:txBody>
      </p:sp>
      <p:sp>
        <p:nvSpPr>
          <p:cNvPr id="233" name="TextBox 232">
            <a:extLst>
              <a:ext uri="{FF2B5EF4-FFF2-40B4-BE49-F238E27FC236}">
                <a16:creationId xmlns:a16="http://schemas.microsoft.com/office/drawing/2014/main" id="{FCAAE50C-EA59-46C3-A52B-D13183D2CA9C}"/>
              </a:ext>
            </a:extLst>
          </p:cNvPr>
          <p:cNvSpPr txBox="1"/>
          <p:nvPr/>
        </p:nvSpPr>
        <p:spPr>
          <a:xfrm>
            <a:off x="9450520" y="4988265"/>
            <a:ext cx="713657" cy="5233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(512)</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Dense</a:t>
            </a:r>
          </a:p>
        </p:txBody>
      </p:sp>
      <p:sp>
        <p:nvSpPr>
          <p:cNvPr id="6" name="Rectangle 5">
            <a:extLst>
              <a:ext uri="{FF2B5EF4-FFF2-40B4-BE49-F238E27FC236}">
                <a16:creationId xmlns:a16="http://schemas.microsoft.com/office/drawing/2014/main" id="{25FE0A87-3AB0-45DD-8FE4-7990FAC4944B}"/>
              </a:ext>
            </a:extLst>
          </p:cNvPr>
          <p:cNvSpPr/>
          <p:nvPr/>
        </p:nvSpPr>
        <p:spPr>
          <a:xfrm>
            <a:off x="1061451" y="2672807"/>
            <a:ext cx="451421" cy="323490"/>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8" name="Straight Connector 7">
            <a:extLst>
              <a:ext uri="{FF2B5EF4-FFF2-40B4-BE49-F238E27FC236}">
                <a16:creationId xmlns:a16="http://schemas.microsoft.com/office/drawing/2014/main" id="{C70C6E3C-897D-4343-B621-4A551B43EF29}"/>
              </a:ext>
            </a:extLst>
          </p:cNvPr>
          <p:cNvCxnSpPr/>
          <p:nvPr/>
        </p:nvCxnSpPr>
        <p:spPr>
          <a:xfrm flipV="1">
            <a:off x="1287160" y="2439676"/>
            <a:ext cx="1804758" cy="38379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6FFF01D-AFCE-4616-8B0C-7AC775158004}"/>
              </a:ext>
            </a:extLst>
          </p:cNvPr>
          <p:cNvPicPr>
            <a:picLocks noChangeAspect="1"/>
          </p:cNvPicPr>
          <p:nvPr/>
        </p:nvPicPr>
        <p:blipFill rotWithShape="1">
          <a:blip r:embed="rId4"/>
          <a:srcRect l="48018" t="46330" r="44192" b="39913"/>
          <a:stretch/>
        </p:blipFill>
        <p:spPr>
          <a:xfrm>
            <a:off x="2574479" y="1955060"/>
            <a:ext cx="949810" cy="943511"/>
          </a:xfrm>
          <a:prstGeom prst="rect">
            <a:avLst/>
          </a:prstGeom>
          <a:scene3d>
            <a:camera prst="isometricRightUp"/>
            <a:lightRig rig="threePt" dir="t"/>
          </a:scene3d>
        </p:spPr>
      </p:pic>
      <p:cxnSp>
        <p:nvCxnSpPr>
          <p:cNvPr id="133" name="Straight Connector 132">
            <a:extLst>
              <a:ext uri="{FF2B5EF4-FFF2-40B4-BE49-F238E27FC236}">
                <a16:creationId xmlns:a16="http://schemas.microsoft.com/office/drawing/2014/main" id="{33E886E5-3D80-481C-AD4F-FD50532E5D68}"/>
              </a:ext>
            </a:extLst>
          </p:cNvPr>
          <p:cNvCxnSpPr>
            <a:cxnSpLocks/>
          </p:cNvCxnSpPr>
          <p:nvPr/>
        </p:nvCxnSpPr>
        <p:spPr>
          <a:xfrm>
            <a:off x="1298743" y="2827711"/>
            <a:ext cx="1769962" cy="75448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88043EA-4A16-4487-B65A-2F23B50403A3}"/>
              </a:ext>
            </a:extLst>
          </p:cNvPr>
          <p:cNvPicPr>
            <a:picLocks noChangeAspect="1"/>
          </p:cNvPicPr>
          <p:nvPr/>
        </p:nvPicPr>
        <p:blipFill rotWithShape="1">
          <a:blip r:embed="rId4"/>
          <a:srcRect l="33839" t="46366" r="58553" b="39877"/>
          <a:stretch/>
        </p:blipFill>
        <p:spPr>
          <a:xfrm>
            <a:off x="2628156" y="3046478"/>
            <a:ext cx="927526" cy="943511"/>
          </a:xfrm>
          <a:prstGeom prst="rect">
            <a:avLst/>
          </a:prstGeom>
          <a:scene3d>
            <a:camera prst="isometricRightUp"/>
            <a:lightRig rig="threePt" dir="t"/>
          </a:scene3d>
        </p:spPr>
      </p:pic>
      <p:cxnSp>
        <p:nvCxnSpPr>
          <p:cNvPr id="163" name="Straight Connector 162">
            <a:extLst>
              <a:ext uri="{FF2B5EF4-FFF2-40B4-BE49-F238E27FC236}">
                <a16:creationId xmlns:a16="http://schemas.microsoft.com/office/drawing/2014/main" id="{1B971D04-6348-4890-B712-D0E6C8CFCE66}"/>
              </a:ext>
            </a:extLst>
          </p:cNvPr>
          <p:cNvCxnSpPr>
            <a:cxnSpLocks/>
          </p:cNvCxnSpPr>
          <p:nvPr/>
        </p:nvCxnSpPr>
        <p:spPr>
          <a:xfrm>
            <a:off x="3068534" y="2428086"/>
            <a:ext cx="1242384" cy="46046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1AEEC86-C1C2-415E-ABB3-363461B3B8F1}"/>
              </a:ext>
            </a:extLst>
          </p:cNvPr>
          <p:cNvPicPr>
            <a:picLocks noChangeAspect="1"/>
          </p:cNvPicPr>
          <p:nvPr/>
        </p:nvPicPr>
        <p:blipFill rotWithShape="1">
          <a:blip r:embed="rId5"/>
          <a:srcRect l="34328" t="39232" r="58064" b="47010"/>
          <a:stretch/>
        </p:blipFill>
        <p:spPr>
          <a:xfrm>
            <a:off x="3385298" y="2002356"/>
            <a:ext cx="1510948" cy="1536989"/>
          </a:xfrm>
          <a:prstGeom prst="rect">
            <a:avLst/>
          </a:prstGeom>
          <a:scene3d>
            <a:camera prst="isometricRightUp"/>
            <a:lightRig rig="threePt" dir="t"/>
          </a:scene3d>
        </p:spPr>
      </p:pic>
      <p:sp>
        <p:nvSpPr>
          <p:cNvPr id="25" name="Rectangle 24">
            <a:extLst>
              <a:ext uri="{FF2B5EF4-FFF2-40B4-BE49-F238E27FC236}">
                <a16:creationId xmlns:a16="http://schemas.microsoft.com/office/drawing/2014/main" id="{72F9908E-4973-4814-9AFC-31EB8D2F7716}"/>
              </a:ext>
            </a:extLst>
          </p:cNvPr>
          <p:cNvSpPr/>
          <p:nvPr/>
        </p:nvSpPr>
        <p:spPr>
          <a:xfrm>
            <a:off x="3648730" y="2401736"/>
            <a:ext cx="451421" cy="323490"/>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165" name="Straight Connector 164">
            <a:extLst>
              <a:ext uri="{FF2B5EF4-FFF2-40B4-BE49-F238E27FC236}">
                <a16:creationId xmlns:a16="http://schemas.microsoft.com/office/drawing/2014/main" id="{E378C91C-FC18-466D-94AD-2E60A7837505}"/>
              </a:ext>
            </a:extLst>
          </p:cNvPr>
          <p:cNvCxnSpPr>
            <a:cxnSpLocks/>
          </p:cNvCxnSpPr>
          <p:nvPr/>
        </p:nvCxnSpPr>
        <p:spPr>
          <a:xfrm flipV="1">
            <a:off x="3100770" y="3286020"/>
            <a:ext cx="700296" cy="23194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40635107-B0EE-4FBA-AA36-47F5BB8AAC7D}"/>
              </a:ext>
            </a:extLst>
          </p:cNvPr>
          <p:cNvGrpSpPr/>
          <p:nvPr/>
        </p:nvGrpSpPr>
        <p:grpSpPr>
          <a:xfrm>
            <a:off x="3570387" y="2336657"/>
            <a:ext cx="1510948" cy="1532962"/>
            <a:chOff x="3213348" y="2102991"/>
            <a:chExt cx="1359853" cy="1379666"/>
          </a:xfrm>
        </p:grpSpPr>
        <p:pic>
          <p:nvPicPr>
            <p:cNvPr id="14" name="Picture 13">
              <a:extLst>
                <a:ext uri="{FF2B5EF4-FFF2-40B4-BE49-F238E27FC236}">
                  <a16:creationId xmlns:a16="http://schemas.microsoft.com/office/drawing/2014/main" id="{E3A38428-E298-4397-AF8B-3458E9CC468B}"/>
                </a:ext>
              </a:extLst>
            </p:cNvPr>
            <p:cNvPicPr>
              <a:picLocks noChangeAspect="1"/>
            </p:cNvPicPr>
            <p:nvPr/>
          </p:nvPicPr>
          <p:blipFill rotWithShape="1">
            <a:blip r:embed="rId5"/>
            <a:srcRect l="48611" t="39389" r="43867" b="47044"/>
            <a:stretch/>
          </p:blipFill>
          <p:spPr>
            <a:xfrm>
              <a:off x="3213348" y="2102991"/>
              <a:ext cx="1359853" cy="1379666"/>
            </a:xfrm>
            <a:prstGeom prst="rect">
              <a:avLst/>
            </a:prstGeom>
            <a:scene3d>
              <a:camera prst="isometricRightUp"/>
              <a:lightRig rig="threePt" dir="t"/>
            </a:scene3d>
          </p:spPr>
        </p:pic>
        <p:sp>
          <p:nvSpPr>
            <p:cNvPr id="24" name="Rectangle 23">
              <a:extLst>
                <a:ext uri="{FF2B5EF4-FFF2-40B4-BE49-F238E27FC236}">
                  <a16:creationId xmlns:a16="http://schemas.microsoft.com/office/drawing/2014/main" id="{02B6FE73-1C5D-42C1-B827-D153FD03C29F}"/>
                </a:ext>
              </a:extLst>
            </p:cNvPr>
            <p:cNvSpPr/>
            <p:nvPr/>
          </p:nvSpPr>
          <p:spPr>
            <a:xfrm>
              <a:off x="3473547" y="2448480"/>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grpSp>
      <p:cxnSp>
        <p:nvCxnSpPr>
          <p:cNvPr id="169" name="Straight Connector 168">
            <a:extLst>
              <a:ext uri="{FF2B5EF4-FFF2-40B4-BE49-F238E27FC236}">
                <a16:creationId xmlns:a16="http://schemas.microsoft.com/office/drawing/2014/main" id="{2129FD06-7962-41A3-AED3-D581B9A5FA14}"/>
              </a:ext>
            </a:extLst>
          </p:cNvPr>
          <p:cNvCxnSpPr>
            <a:cxnSpLocks/>
          </p:cNvCxnSpPr>
          <p:nvPr/>
        </p:nvCxnSpPr>
        <p:spPr>
          <a:xfrm flipV="1">
            <a:off x="3861724" y="2201356"/>
            <a:ext cx="1690401" cy="3745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345732-84A1-4B86-B35F-63DEA99CC8B4}"/>
              </a:ext>
            </a:extLst>
          </p:cNvPr>
          <p:cNvPicPr>
            <a:picLocks noChangeAspect="1"/>
          </p:cNvPicPr>
          <p:nvPr/>
        </p:nvPicPr>
        <p:blipFill rotWithShape="1">
          <a:blip r:embed="rId6"/>
          <a:srcRect l="33839" t="48989" r="58501" b="37066"/>
          <a:stretch/>
        </p:blipFill>
        <p:spPr>
          <a:xfrm>
            <a:off x="5045286" y="1775863"/>
            <a:ext cx="933786" cy="956300"/>
          </a:xfrm>
          <a:prstGeom prst="rect">
            <a:avLst/>
          </a:prstGeom>
          <a:scene3d>
            <a:camera prst="isometricRightUp"/>
            <a:lightRig rig="threePt" dir="t"/>
          </a:scene3d>
        </p:spPr>
      </p:pic>
      <p:cxnSp>
        <p:nvCxnSpPr>
          <p:cNvPr id="171" name="Straight Connector 170">
            <a:extLst>
              <a:ext uri="{FF2B5EF4-FFF2-40B4-BE49-F238E27FC236}">
                <a16:creationId xmlns:a16="http://schemas.microsoft.com/office/drawing/2014/main" id="{C05AAA6F-DD05-4DF8-829D-3846229B35DB}"/>
              </a:ext>
            </a:extLst>
          </p:cNvPr>
          <p:cNvCxnSpPr>
            <a:cxnSpLocks/>
          </p:cNvCxnSpPr>
          <p:nvPr/>
        </p:nvCxnSpPr>
        <p:spPr>
          <a:xfrm>
            <a:off x="3868279" y="2563480"/>
            <a:ext cx="1683846" cy="77029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87AA52F-8804-42A9-9ACE-113620BDAF32}"/>
              </a:ext>
            </a:extLst>
          </p:cNvPr>
          <p:cNvPicPr>
            <a:picLocks noChangeAspect="1"/>
          </p:cNvPicPr>
          <p:nvPr/>
        </p:nvPicPr>
        <p:blipFill rotWithShape="1">
          <a:blip r:embed="rId6"/>
          <a:srcRect l="48095" t="65776" r="44259" b="20771"/>
          <a:stretch/>
        </p:blipFill>
        <p:spPr>
          <a:xfrm>
            <a:off x="5022362" y="2970307"/>
            <a:ext cx="932119" cy="922571"/>
          </a:xfrm>
          <a:prstGeom prst="rect">
            <a:avLst/>
          </a:prstGeom>
          <a:ln w="3175">
            <a:solidFill>
              <a:srgbClr val="B3B3B3">
                <a:alpha val="56078"/>
              </a:srgbClr>
            </a:solidFill>
          </a:ln>
          <a:scene3d>
            <a:camera prst="isometricRightUp"/>
            <a:lightRig rig="threePt" dir="t"/>
          </a:scene3d>
        </p:spPr>
      </p:pic>
      <p:cxnSp>
        <p:nvCxnSpPr>
          <p:cNvPr id="177" name="Straight Connector 176">
            <a:extLst>
              <a:ext uri="{FF2B5EF4-FFF2-40B4-BE49-F238E27FC236}">
                <a16:creationId xmlns:a16="http://schemas.microsoft.com/office/drawing/2014/main" id="{AA90A321-BE78-412F-9379-A67247A78955}"/>
              </a:ext>
            </a:extLst>
          </p:cNvPr>
          <p:cNvCxnSpPr>
            <a:cxnSpLocks/>
          </p:cNvCxnSpPr>
          <p:nvPr/>
        </p:nvCxnSpPr>
        <p:spPr>
          <a:xfrm>
            <a:off x="4100150" y="2889217"/>
            <a:ext cx="1452480" cy="63898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3FEABE1-C006-4060-B7AB-918A4689D835}"/>
              </a:ext>
            </a:extLst>
          </p:cNvPr>
          <p:cNvPicPr>
            <a:picLocks noChangeAspect="1"/>
          </p:cNvPicPr>
          <p:nvPr/>
        </p:nvPicPr>
        <p:blipFill rotWithShape="1">
          <a:blip r:embed="rId6"/>
          <a:srcRect l="48103" t="65700" r="44252" b="20664"/>
          <a:stretch/>
        </p:blipFill>
        <p:spPr>
          <a:xfrm>
            <a:off x="5113399" y="3050373"/>
            <a:ext cx="932119" cy="935171"/>
          </a:xfrm>
          <a:prstGeom prst="rect">
            <a:avLst/>
          </a:prstGeom>
          <a:scene3d>
            <a:camera prst="isometricRightUp"/>
            <a:lightRig rig="threePt" dir="t"/>
          </a:scene3d>
        </p:spPr>
      </p:pic>
      <p:cxnSp>
        <p:nvCxnSpPr>
          <p:cNvPr id="179" name="Straight Connector 178">
            <a:extLst>
              <a:ext uri="{FF2B5EF4-FFF2-40B4-BE49-F238E27FC236}">
                <a16:creationId xmlns:a16="http://schemas.microsoft.com/office/drawing/2014/main" id="{366B1147-2BD0-4793-BCF0-5F0AE1AF6892}"/>
              </a:ext>
            </a:extLst>
          </p:cNvPr>
          <p:cNvCxnSpPr>
            <a:cxnSpLocks/>
          </p:cNvCxnSpPr>
          <p:nvPr/>
        </p:nvCxnSpPr>
        <p:spPr>
          <a:xfrm flipV="1">
            <a:off x="4085207" y="2351155"/>
            <a:ext cx="1541190" cy="5382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92251AA-E803-4CA7-AFFB-5A95D6B10B3D}"/>
              </a:ext>
            </a:extLst>
          </p:cNvPr>
          <p:cNvPicPr>
            <a:picLocks noChangeAspect="1"/>
          </p:cNvPicPr>
          <p:nvPr/>
        </p:nvPicPr>
        <p:blipFill rotWithShape="1">
          <a:blip r:embed="rId6"/>
          <a:srcRect l="48024" t="49170" r="44231" b="37094"/>
          <a:stretch/>
        </p:blipFill>
        <p:spPr>
          <a:xfrm>
            <a:off x="5141760" y="1874400"/>
            <a:ext cx="955864" cy="953509"/>
          </a:xfrm>
          <a:prstGeom prst="rect">
            <a:avLst/>
          </a:prstGeom>
          <a:scene3d>
            <a:camera prst="isometricRightUp"/>
            <a:lightRig rig="threePt" dir="t"/>
          </a:scene3d>
        </p:spPr>
      </p:pic>
      <p:cxnSp>
        <p:nvCxnSpPr>
          <p:cNvPr id="186" name="Straight Connector 185">
            <a:extLst>
              <a:ext uri="{FF2B5EF4-FFF2-40B4-BE49-F238E27FC236}">
                <a16:creationId xmlns:a16="http://schemas.microsoft.com/office/drawing/2014/main" id="{0C8B21A5-8B64-435F-9F3E-6FC593DBDB37}"/>
              </a:ext>
            </a:extLst>
          </p:cNvPr>
          <p:cNvCxnSpPr>
            <a:cxnSpLocks/>
          </p:cNvCxnSpPr>
          <p:nvPr/>
        </p:nvCxnSpPr>
        <p:spPr>
          <a:xfrm>
            <a:off x="5640039" y="2360278"/>
            <a:ext cx="1242384" cy="46046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80B8A7A-5C45-4FAF-A7F7-7CAD61640BED}"/>
              </a:ext>
            </a:extLst>
          </p:cNvPr>
          <p:cNvPicPr>
            <a:picLocks noChangeAspect="1"/>
          </p:cNvPicPr>
          <p:nvPr/>
        </p:nvPicPr>
        <p:blipFill rotWithShape="1">
          <a:blip r:embed="rId5"/>
          <a:srcRect l="34394" t="55920" r="58015" b="30443"/>
          <a:stretch/>
        </p:blipFill>
        <p:spPr>
          <a:xfrm>
            <a:off x="5998719" y="1948713"/>
            <a:ext cx="1517119" cy="1532961"/>
          </a:xfrm>
          <a:prstGeom prst="rect">
            <a:avLst/>
          </a:prstGeom>
          <a:scene3d>
            <a:camera prst="isometricRightUp"/>
            <a:lightRig rig="threePt" dir="t"/>
          </a:scene3d>
        </p:spPr>
      </p:pic>
      <p:cxnSp>
        <p:nvCxnSpPr>
          <p:cNvPr id="188" name="Straight Connector 187">
            <a:extLst>
              <a:ext uri="{FF2B5EF4-FFF2-40B4-BE49-F238E27FC236}">
                <a16:creationId xmlns:a16="http://schemas.microsoft.com/office/drawing/2014/main" id="{1272530D-0FC3-40FC-8FE5-2D85FE37F36F}"/>
              </a:ext>
            </a:extLst>
          </p:cNvPr>
          <p:cNvCxnSpPr>
            <a:cxnSpLocks/>
          </p:cNvCxnSpPr>
          <p:nvPr/>
        </p:nvCxnSpPr>
        <p:spPr>
          <a:xfrm flipV="1">
            <a:off x="5598175" y="3266611"/>
            <a:ext cx="881274" cy="26159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631BA80-AF6F-4FAF-8E32-E4A072B4D8B3}"/>
              </a:ext>
            </a:extLst>
          </p:cNvPr>
          <p:cNvPicPr>
            <a:picLocks noChangeAspect="1"/>
          </p:cNvPicPr>
          <p:nvPr/>
        </p:nvPicPr>
        <p:blipFill rotWithShape="1">
          <a:blip r:embed="rId5"/>
          <a:srcRect l="48680" t="55835" r="43764" b="30529"/>
          <a:stretch/>
        </p:blipFill>
        <p:spPr>
          <a:xfrm>
            <a:off x="6171391" y="2213128"/>
            <a:ext cx="1492031" cy="1514856"/>
          </a:xfrm>
          <a:prstGeom prst="rect">
            <a:avLst/>
          </a:prstGeom>
          <a:scene3d>
            <a:camera prst="isometricRightUp"/>
            <a:lightRig rig="threePt" dir="t"/>
          </a:scene3d>
        </p:spPr>
      </p:pic>
      <p:cxnSp>
        <p:nvCxnSpPr>
          <p:cNvPr id="189" name="Straight Connector 188">
            <a:extLst>
              <a:ext uri="{FF2B5EF4-FFF2-40B4-BE49-F238E27FC236}">
                <a16:creationId xmlns:a16="http://schemas.microsoft.com/office/drawing/2014/main" id="{D73926F5-D114-4880-A064-03699E6D8640}"/>
              </a:ext>
            </a:extLst>
          </p:cNvPr>
          <p:cNvCxnSpPr>
            <a:cxnSpLocks/>
          </p:cNvCxnSpPr>
          <p:nvPr/>
        </p:nvCxnSpPr>
        <p:spPr>
          <a:xfrm flipV="1">
            <a:off x="7306539" y="1750758"/>
            <a:ext cx="700871" cy="4475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6904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53719" y="442179"/>
            <a:ext cx="11084560" cy="656590"/>
          </a:xfrm>
        </p:spPr>
        <p:txBody>
          <a:bodyPr/>
          <a:lstStyle/>
          <a:p>
            <a:r>
              <a:rPr lang="en-US"/>
              <a:t>Finding Edges</a:t>
            </a:r>
          </a:p>
        </p:txBody>
      </p:sp>
      <p:pic>
        <p:nvPicPr>
          <p:cNvPr id="8" name="Picture 7">
            <a:extLst>
              <a:ext uri="{FF2B5EF4-FFF2-40B4-BE49-F238E27FC236}">
                <a16:creationId xmlns:a16="http://schemas.microsoft.com/office/drawing/2014/main" id="{2EDA5785-1E43-492D-96C5-4EB923D2004F}"/>
              </a:ext>
            </a:extLst>
          </p:cNvPr>
          <p:cNvPicPr>
            <a:picLocks noChangeAspect="1"/>
          </p:cNvPicPr>
          <p:nvPr/>
        </p:nvPicPr>
        <p:blipFill>
          <a:blip r:embed="rId3"/>
          <a:stretch>
            <a:fillRect/>
          </a:stretch>
        </p:blipFill>
        <p:spPr>
          <a:xfrm>
            <a:off x="4462622" y="2162060"/>
            <a:ext cx="3249083" cy="3048000"/>
          </a:xfrm>
          <a:prstGeom prst="rect">
            <a:avLst/>
          </a:prstGeom>
          <a:ln>
            <a:solidFill>
              <a:srgbClr val="B3B3B3"/>
            </a:solidFill>
          </a:ln>
        </p:spPr>
      </p:pic>
      <p:pic>
        <p:nvPicPr>
          <p:cNvPr id="10" name="Picture 9">
            <a:extLst>
              <a:ext uri="{FF2B5EF4-FFF2-40B4-BE49-F238E27FC236}">
                <a16:creationId xmlns:a16="http://schemas.microsoft.com/office/drawing/2014/main" id="{23380E74-B8B4-489A-A565-6073D39FB22D}"/>
              </a:ext>
            </a:extLst>
          </p:cNvPr>
          <p:cNvPicPr>
            <a:picLocks noChangeAspect="1"/>
          </p:cNvPicPr>
          <p:nvPr/>
        </p:nvPicPr>
        <p:blipFill>
          <a:blip r:embed="rId4"/>
          <a:stretch>
            <a:fillRect/>
          </a:stretch>
        </p:blipFill>
        <p:spPr>
          <a:xfrm>
            <a:off x="711237" y="2162060"/>
            <a:ext cx="3249083" cy="3048000"/>
          </a:xfrm>
          <a:prstGeom prst="rect">
            <a:avLst/>
          </a:prstGeom>
          <a:ln>
            <a:solidFill>
              <a:srgbClr val="B3B3B3"/>
            </a:solidFill>
          </a:ln>
        </p:spPr>
      </p:pic>
      <p:pic>
        <p:nvPicPr>
          <p:cNvPr id="14" name="Picture 13">
            <a:extLst>
              <a:ext uri="{FF2B5EF4-FFF2-40B4-BE49-F238E27FC236}">
                <a16:creationId xmlns:a16="http://schemas.microsoft.com/office/drawing/2014/main" id="{029868EB-A1F0-40A8-A73C-953C76681BA3}"/>
              </a:ext>
            </a:extLst>
          </p:cNvPr>
          <p:cNvPicPr>
            <a:picLocks noChangeAspect="1"/>
          </p:cNvPicPr>
          <p:nvPr/>
        </p:nvPicPr>
        <p:blipFill>
          <a:blip r:embed="rId5"/>
          <a:stretch>
            <a:fillRect/>
          </a:stretch>
        </p:blipFill>
        <p:spPr>
          <a:xfrm>
            <a:off x="8214007" y="2162060"/>
            <a:ext cx="3249083" cy="3048000"/>
          </a:xfrm>
          <a:prstGeom prst="rect">
            <a:avLst/>
          </a:prstGeom>
        </p:spPr>
      </p:pic>
      <p:sp>
        <p:nvSpPr>
          <p:cNvPr id="16" name="Rectangle 15">
            <a:extLst>
              <a:ext uri="{FF2B5EF4-FFF2-40B4-BE49-F238E27FC236}">
                <a16:creationId xmlns:a16="http://schemas.microsoft.com/office/drawing/2014/main" id="{2DED7CC2-F67C-4EDE-A3D2-E9AEBD62CCA2}"/>
              </a:ext>
            </a:extLst>
          </p:cNvPr>
          <p:cNvSpPr/>
          <p:nvPr/>
        </p:nvSpPr>
        <p:spPr>
          <a:xfrm>
            <a:off x="4462624" y="1267422"/>
            <a:ext cx="3249083" cy="744618"/>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path path="circle">
              <a:fillToRect l="50000" t="50000" r="50000" b="50000"/>
            </a:path>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a:ln>
                  <a:noFill/>
                </a:ln>
                <a:solidFill>
                  <a:srgbClr val="FFFFFF"/>
                </a:solidFill>
                <a:effectLst/>
                <a:uLnTx/>
                <a:uFillTx/>
                <a:latin typeface="Trebuchet MS"/>
                <a:ea typeface="+mn-ea"/>
                <a:cs typeface="+mn-cs"/>
              </a:rPr>
              <a:t>Original Image</a:t>
            </a:r>
          </a:p>
        </p:txBody>
      </p:sp>
      <p:sp>
        <p:nvSpPr>
          <p:cNvPr id="18" name="Rectangle 17">
            <a:extLst>
              <a:ext uri="{FF2B5EF4-FFF2-40B4-BE49-F238E27FC236}">
                <a16:creationId xmlns:a16="http://schemas.microsoft.com/office/drawing/2014/main" id="{2C16C15D-DFFD-4D92-B5F2-7EA55A72ECDF}"/>
              </a:ext>
            </a:extLst>
          </p:cNvPr>
          <p:cNvSpPr/>
          <p:nvPr/>
        </p:nvSpPr>
        <p:spPr>
          <a:xfrm>
            <a:off x="711239" y="1267422"/>
            <a:ext cx="3249083" cy="744618"/>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08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dirty="0">
                <a:ln>
                  <a:noFill/>
                </a:ln>
                <a:solidFill>
                  <a:srgbClr val="FFFFFF"/>
                </a:solidFill>
                <a:effectLst/>
                <a:uLnTx/>
                <a:uFillTx/>
                <a:latin typeface="Trebuchet MS"/>
                <a:ea typeface="+mn-ea"/>
                <a:cs typeface="+mn-cs"/>
              </a:rPr>
              <a:t>Vertical Edges</a:t>
            </a:r>
          </a:p>
        </p:txBody>
      </p:sp>
      <p:sp>
        <p:nvSpPr>
          <p:cNvPr id="20" name="Rectangle 19">
            <a:extLst>
              <a:ext uri="{FF2B5EF4-FFF2-40B4-BE49-F238E27FC236}">
                <a16:creationId xmlns:a16="http://schemas.microsoft.com/office/drawing/2014/main" id="{8E81F19F-FD95-4D6C-B228-454C93557D41}"/>
              </a:ext>
            </a:extLst>
          </p:cNvPr>
          <p:cNvSpPr/>
          <p:nvPr/>
        </p:nvSpPr>
        <p:spPr>
          <a:xfrm>
            <a:off x="8214009" y="1267422"/>
            <a:ext cx="3249083" cy="744618"/>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62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dirty="0">
                <a:ln>
                  <a:noFill/>
                </a:ln>
                <a:solidFill>
                  <a:srgbClr val="FFFFFF"/>
                </a:solidFill>
                <a:effectLst/>
                <a:uLnTx/>
                <a:uFillTx/>
                <a:latin typeface="Trebuchet MS"/>
                <a:ea typeface="+mn-ea"/>
                <a:cs typeface="+mn-cs"/>
              </a:rPr>
              <a:t>Horizontal Edges</a:t>
            </a:r>
          </a:p>
        </p:txBody>
      </p:sp>
      <p:graphicFrame>
        <p:nvGraphicFramePr>
          <p:cNvPr id="22" name="Table 21">
            <a:extLst>
              <a:ext uri="{FF2B5EF4-FFF2-40B4-BE49-F238E27FC236}">
                <a16:creationId xmlns:a16="http://schemas.microsoft.com/office/drawing/2014/main" id="{8A4D0E2A-78D5-4A84-B0F0-B0CD1CC3D0D2}"/>
              </a:ext>
            </a:extLst>
          </p:cNvPr>
          <p:cNvGraphicFramePr>
            <a:graphicFrameLocks noGrp="1"/>
          </p:cNvGraphicFramePr>
          <p:nvPr/>
        </p:nvGraphicFramePr>
        <p:xfrm>
          <a:off x="1398233" y="5360080"/>
          <a:ext cx="1875090" cy="1320801"/>
        </p:xfrm>
        <a:graphic>
          <a:graphicData uri="http://schemas.openxmlformats.org/drawingml/2006/table">
            <a:tbl>
              <a:tblPr firstRow="1" bandRow="1">
                <a:tableStyleId>{5C22544A-7EE6-4342-B048-85BDC9FD1C3A}</a:tableStyleId>
              </a:tblPr>
              <a:tblGrid>
                <a:gridCol w="625030">
                  <a:extLst>
                    <a:ext uri="{9D8B030D-6E8A-4147-A177-3AD203B41FA5}">
                      <a16:colId xmlns:a16="http://schemas.microsoft.com/office/drawing/2014/main" val="3363110549"/>
                    </a:ext>
                  </a:extLst>
                </a:gridCol>
                <a:gridCol w="625030">
                  <a:extLst>
                    <a:ext uri="{9D8B030D-6E8A-4147-A177-3AD203B41FA5}">
                      <a16:colId xmlns:a16="http://schemas.microsoft.com/office/drawing/2014/main" val="2773334811"/>
                    </a:ext>
                  </a:extLst>
                </a:gridCol>
                <a:gridCol w="625030">
                  <a:extLst>
                    <a:ext uri="{9D8B030D-6E8A-4147-A177-3AD203B41FA5}">
                      <a16:colId xmlns:a16="http://schemas.microsoft.com/office/drawing/2014/main" val="3954811565"/>
                    </a:ext>
                  </a:extLst>
                </a:gridCol>
              </a:tblGrid>
              <a:tr h="440267">
                <a:tc>
                  <a:txBody>
                    <a:bodyPr/>
                    <a:lstStyle/>
                    <a:p>
                      <a:pPr algn="ctr"/>
                      <a:r>
                        <a:rPr lang="en-US" sz="2200" b="0" dirty="0">
                          <a:solidFill>
                            <a:schemeClr val="bg1"/>
                          </a:solidFill>
                        </a:rPr>
                        <a:t>1</a:t>
                      </a:r>
                    </a:p>
                  </a:txBody>
                  <a:tcPr marL="101600" marR="101600" marT="50800" marB="50800">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dirty="0">
                          <a:solidFill>
                            <a:schemeClr val="bg1"/>
                          </a:solidFill>
                        </a:rPr>
                        <a:t>0</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-1</a:t>
                      </a:r>
                    </a:p>
                  </a:txBody>
                  <a:tcPr marL="101600" marR="101600" marT="50800" marB="50800">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40267">
                <a:tc>
                  <a:txBody>
                    <a:bodyPr/>
                    <a:lstStyle/>
                    <a:p>
                      <a:pPr algn="ctr"/>
                      <a:r>
                        <a:rPr lang="en-US" sz="2200">
                          <a:solidFill>
                            <a:schemeClr val="bg1"/>
                          </a:solidFill>
                        </a:rPr>
                        <a:t>2</a:t>
                      </a:r>
                    </a:p>
                  </a:txBody>
                  <a:tcPr marL="101600" marR="101600" marT="50800" marB="50800">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0</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-2</a:t>
                      </a:r>
                    </a:p>
                  </a:txBody>
                  <a:tcPr marL="101600" marR="101600" marT="50800" marB="50800">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440267">
                <a:tc>
                  <a:txBody>
                    <a:bodyPr/>
                    <a:lstStyle/>
                    <a:p>
                      <a:pPr algn="ctr"/>
                      <a:r>
                        <a:rPr lang="en-US" sz="2200">
                          <a:solidFill>
                            <a:schemeClr val="bg1"/>
                          </a:solidFill>
                        </a:rPr>
                        <a:t>1</a:t>
                      </a:r>
                    </a:p>
                  </a:txBody>
                  <a:tcPr marL="101600" marR="101600" marT="50800" marB="50800">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0</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dirty="0">
                          <a:solidFill>
                            <a:schemeClr val="bg1"/>
                          </a:solidFill>
                        </a:rPr>
                        <a:t>-1</a:t>
                      </a:r>
                    </a:p>
                  </a:txBody>
                  <a:tcPr marL="101600" marR="101600" marT="50800" marB="50800">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26" name="Table 25">
            <a:extLst>
              <a:ext uri="{FF2B5EF4-FFF2-40B4-BE49-F238E27FC236}">
                <a16:creationId xmlns:a16="http://schemas.microsoft.com/office/drawing/2014/main" id="{1428C12A-3CF2-46FD-BD43-F6684802E23C}"/>
              </a:ext>
            </a:extLst>
          </p:cNvPr>
          <p:cNvGraphicFramePr>
            <a:graphicFrameLocks noGrp="1"/>
          </p:cNvGraphicFramePr>
          <p:nvPr/>
        </p:nvGraphicFramePr>
        <p:xfrm>
          <a:off x="5158454" y="5360080"/>
          <a:ext cx="1875090" cy="1320801"/>
        </p:xfrm>
        <a:graphic>
          <a:graphicData uri="http://schemas.openxmlformats.org/drawingml/2006/table">
            <a:tbl>
              <a:tblPr firstRow="1" bandRow="1">
                <a:tableStyleId>{5C22544A-7EE6-4342-B048-85BDC9FD1C3A}</a:tableStyleId>
              </a:tblPr>
              <a:tblGrid>
                <a:gridCol w="625030">
                  <a:extLst>
                    <a:ext uri="{9D8B030D-6E8A-4147-A177-3AD203B41FA5}">
                      <a16:colId xmlns:a16="http://schemas.microsoft.com/office/drawing/2014/main" val="3363110549"/>
                    </a:ext>
                  </a:extLst>
                </a:gridCol>
                <a:gridCol w="625030">
                  <a:extLst>
                    <a:ext uri="{9D8B030D-6E8A-4147-A177-3AD203B41FA5}">
                      <a16:colId xmlns:a16="http://schemas.microsoft.com/office/drawing/2014/main" val="2773334811"/>
                    </a:ext>
                  </a:extLst>
                </a:gridCol>
                <a:gridCol w="625030">
                  <a:extLst>
                    <a:ext uri="{9D8B030D-6E8A-4147-A177-3AD203B41FA5}">
                      <a16:colId xmlns:a16="http://schemas.microsoft.com/office/drawing/2014/main" val="3954811565"/>
                    </a:ext>
                  </a:extLst>
                </a:gridCol>
              </a:tblGrid>
              <a:tr h="440267">
                <a:tc>
                  <a:txBody>
                    <a:bodyPr/>
                    <a:lstStyle/>
                    <a:p>
                      <a:pPr algn="ctr"/>
                      <a:r>
                        <a:rPr lang="en-US" sz="2200" b="0">
                          <a:solidFill>
                            <a:schemeClr val="bg1"/>
                          </a:solidFill>
                        </a:rPr>
                        <a:t>0</a:t>
                      </a:r>
                    </a:p>
                  </a:txBody>
                  <a:tcPr marL="101600" marR="101600" marT="50800" marB="50800">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0</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0</a:t>
                      </a:r>
                    </a:p>
                  </a:txBody>
                  <a:tcPr marL="101600" marR="101600" marT="50800" marB="50800">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40267">
                <a:tc>
                  <a:txBody>
                    <a:bodyPr/>
                    <a:lstStyle/>
                    <a:p>
                      <a:pPr algn="ctr"/>
                      <a:r>
                        <a:rPr lang="en-US" sz="2200">
                          <a:solidFill>
                            <a:schemeClr val="bg1"/>
                          </a:solidFill>
                        </a:rPr>
                        <a:t>0</a:t>
                      </a:r>
                    </a:p>
                  </a:txBody>
                  <a:tcPr marL="101600" marR="101600" marT="50800" marB="50800">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1</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0</a:t>
                      </a:r>
                    </a:p>
                  </a:txBody>
                  <a:tcPr marL="101600" marR="101600" marT="50800" marB="50800">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440267">
                <a:tc>
                  <a:txBody>
                    <a:bodyPr/>
                    <a:lstStyle/>
                    <a:p>
                      <a:pPr algn="ctr"/>
                      <a:r>
                        <a:rPr lang="en-US" sz="2200">
                          <a:solidFill>
                            <a:schemeClr val="bg1"/>
                          </a:solidFill>
                        </a:rPr>
                        <a:t>0</a:t>
                      </a:r>
                    </a:p>
                  </a:txBody>
                  <a:tcPr marL="101600" marR="101600" marT="50800" marB="50800">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0</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0</a:t>
                      </a:r>
                    </a:p>
                  </a:txBody>
                  <a:tcPr marL="101600" marR="101600" marT="50800" marB="50800">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30" name="Table 29">
            <a:extLst>
              <a:ext uri="{FF2B5EF4-FFF2-40B4-BE49-F238E27FC236}">
                <a16:creationId xmlns:a16="http://schemas.microsoft.com/office/drawing/2014/main" id="{3F273CB6-769A-4FC6-8E31-1E514C7D62A2}"/>
              </a:ext>
            </a:extLst>
          </p:cNvPr>
          <p:cNvGraphicFramePr>
            <a:graphicFrameLocks noGrp="1"/>
          </p:cNvGraphicFramePr>
          <p:nvPr/>
        </p:nvGraphicFramePr>
        <p:xfrm>
          <a:off x="8918678" y="5360080"/>
          <a:ext cx="1875090" cy="1320801"/>
        </p:xfrm>
        <a:graphic>
          <a:graphicData uri="http://schemas.openxmlformats.org/drawingml/2006/table">
            <a:tbl>
              <a:tblPr firstRow="1" bandRow="1">
                <a:tableStyleId>{5C22544A-7EE6-4342-B048-85BDC9FD1C3A}</a:tableStyleId>
              </a:tblPr>
              <a:tblGrid>
                <a:gridCol w="625030">
                  <a:extLst>
                    <a:ext uri="{9D8B030D-6E8A-4147-A177-3AD203B41FA5}">
                      <a16:colId xmlns:a16="http://schemas.microsoft.com/office/drawing/2014/main" val="3363110549"/>
                    </a:ext>
                  </a:extLst>
                </a:gridCol>
                <a:gridCol w="625030">
                  <a:extLst>
                    <a:ext uri="{9D8B030D-6E8A-4147-A177-3AD203B41FA5}">
                      <a16:colId xmlns:a16="http://schemas.microsoft.com/office/drawing/2014/main" val="2773334811"/>
                    </a:ext>
                  </a:extLst>
                </a:gridCol>
                <a:gridCol w="625030">
                  <a:extLst>
                    <a:ext uri="{9D8B030D-6E8A-4147-A177-3AD203B41FA5}">
                      <a16:colId xmlns:a16="http://schemas.microsoft.com/office/drawing/2014/main" val="3954811565"/>
                    </a:ext>
                  </a:extLst>
                </a:gridCol>
              </a:tblGrid>
              <a:tr h="440267">
                <a:tc>
                  <a:txBody>
                    <a:bodyPr/>
                    <a:lstStyle/>
                    <a:p>
                      <a:pPr algn="ctr"/>
                      <a:r>
                        <a:rPr lang="en-US" sz="2200" b="0">
                          <a:solidFill>
                            <a:schemeClr val="bg1"/>
                          </a:solidFill>
                        </a:rPr>
                        <a:t>1</a:t>
                      </a:r>
                    </a:p>
                  </a:txBody>
                  <a:tcPr marL="101600" marR="101600" marT="50800" marB="50800">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dirty="0">
                          <a:solidFill>
                            <a:schemeClr val="bg1"/>
                          </a:solidFill>
                        </a:rPr>
                        <a:t>2</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b="0">
                          <a:solidFill>
                            <a:schemeClr val="bg1"/>
                          </a:solidFill>
                        </a:rPr>
                        <a:t>1</a:t>
                      </a:r>
                    </a:p>
                  </a:txBody>
                  <a:tcPr marL="101600" marR="101600" marT="50800" marB="50800">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40267">
                <a:tc>
                  <a:txBody>
                    <a:bodyPr/>
                    <a:lstStyle/>
                    <a:p>
                      <a:pPr algn="ctr"/>
                      <a:r>
                        <a:rPr lang="en-US" sz="2200" dirty="0">
                          <a:solidFill>
                            <a:schemeClr val="bg1"/>
                          </a:solidFill>
                        </a:rPr>
                        <a:t>0</a:t>
                      </a:r>
                    </a:p>
                  </a:txBody>
                  <a:tcPr marL="101600" marR="101600" marT="50800" marB="50800">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0</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0</a:t>
                      </a:r>
                    </a:p>
                  </a:txBody>
                  <a:tcPr marL="101600" marR="101600" marT="50800" marB="50800">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440267">
                <a:tc>
                  <a:txBody>
                    <a:bodyPr/>
                    <a:lstStyle/>
                    <a:p>
                      <a:pPr algn="ctr"/>
                      <a:r>
                        <a:rPr lang="en-US" sz="2200">
                          <a:solidFill>
                            <a:schemeClr val="bg1"/>
                          </a:solidFill>
                        </a:rPr>
                        <a:t>-1</a:t>
                      </a:r>
                    </a:p>
                  </a:txBody>
                  <a:tcPr marL="101600" marR="101600" marT="50800" marB="50800">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a:solidFill>
                            <a:schemeClr val="bg1"/>
                          </a:solidFill>
                        </a:rPr>
                        <a:t>-2</a:t>
                      </a:r>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2200" dirty="0">
                          <a:solidFill>
                            <a:schemeClr val="bg1"/>
                          </a:solidFill>
                        </a:rPr>
                        <a:t>-1</a:t>
                      </a:r>
                    </a:p>
                  </a:txBody>
                  <a:tcPr marL="101600" marR="101600" marT="50800" marB="50800">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2171846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BED-7C24-4295-B9EA-B076EBBA79BC}"/>
              </a:ext>
            </a:extLst>
          </p:cNvPr>
          <p:cNvSpPr>
            <a:spLocks noGrp="1"/>
          </p:cNvSpPr>
          <p:nvPr>
            <p:ph type="title"/>
          </p:nvPr>
        </p:nvSpPr>
        <p:spPr/>
        <p:txBody>
          <a:bodyPr/>
          <a:lstStyle/>
          <a:p>
            <a:r>
              <a:rPr lang="en-US"/>
              <a:t>Neural Network Perception</a:t>
            </a:r>
          </a:p>
        </p:txBody>
      </p:sp>
      <p:sp>
        <p:nvSpPr>
          <p:cNvPr id="5" name="Rectangle 4">
            <a:extLst>
              <a:ext uri="{FF2B5EF4-FFF2-40B4-BE49-F238E27FC236}">
                <a16:creationId xmlns:a16="http://schemas.microsoft.com/office/drawing/2014/main" id="{E39ED7E3-3237-43B0-872B-0F99B744F1C7}"/>
              </a:ext>
            </a:extLst>
          </p:cNvPr>
          <p:cNvSpPr/>
          <p:nvPr/>
        </p:nvSpPr>
        <p:spPr>
          <a:xfrm rot="16200000">
            <a:off x="1566235" y="2182501"/>
            <a:ext cx="1717262" cy="65659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Convolution</a:t>
            </a:r>
          </a:p>
        </p:txBody>
      </p:sp>
      <p:sp>
        <p:nvSpPr>
          <p:cNvPr id="7" name="Rectangle 6">
            <a:extLst>
              <a:ext uri="{FF2B5EF4-FFF2-40B4-BE49-F238E27FC236}">
                <a16:creationId xmlns:a16="http://schemas.microsoft.com/office/drawing/2014/main" id="{EAABA6B5-1CAC-4D63-8B30-B21526C9647D}"/>
              </a:ext>
            </a:extLst>
          </p:cNvPr>
          <p:cNvSpPr/>
          <p:nvPr/>
        </p:nvSpPr>
        <p:spPr>
          <a:xfrm rot="16200000">
            <a:off x="435054" y="2182501"/>
            <a:ext cx="1351093" cy="65659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Input</a:t>
            </a:r>
          </a:p>
        </p:txBody>
      </p:sp>
      <p:sp>
        <p:nvSpPr>
          <p:cNvPr id="9" name="Rectangle 8">
            <a:extLst>
              <a:ext uri="{FF2B5EF4-FFF2-40B4-BE49-F238E27FC236}">
                <a16:creationId xmlns:a16="http://schemas.microsoft.com/office/drawing/2014/main" id="{F5FDF9BC-04DF-43DB-A785-D7751D4CAA82}"/>
              </a:ext>
            </a:extLst>
          </p:cNvPr>
          <p:cNvSpPr/>
          <p:nvPr/>
        </p:nvSpPr>
        <p:spPr>
          <a:xfrm rot="16200000">
            <a:off x="2880501" y="2182501"/>
            <a:ext cx="1717261" cy="65659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Convolution</a:t>
            </a:r>
          </a:p>
        </p:txBody>
      </p:sp>
      <p:sp>
        <p:nvSpPr>
          <p:cNvPr id="11" name="Rectangle 10">
            <a:extLst>
              <a:ext uri="{FF2B5EF4-FFF2-40B4-BE49-F238E27FC236}">
                <a16:creationId xmlns:a16="http://schemas.microsoft.com/office/drawing/2014/main" id="{5D41F5C6-D633-44D6-A410-34F1569327C2}"/>
              </a:ext>
            </a:extLst>
          </p:cNvPr>
          <p:cNvSpPr/>
          <p:nvPr/>
        </p:nvSpPr>
        <p:spPr>
          <a:xfrm rot="16200000">
            <a:off x="4194766" y="2182501"/>
            <a:ext cx="1717261" cy="65659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Convolution</a:t>
            </a:r>
          </a:p>
        </p:txBody>
      </p:sp>
      <p:sp>
        <p:nvSpPr>
          <p:cNvPr id="13" name="Rectangle 12">
            <a:extLst>
              <a:ext uri="{FF2B5EF4-FFF2-40B4-BE49-F238E27FC236}">
                <a16:creationId xmlns:a16="http://schemas.microsoft.com/office/drawing/2014/main" id="{67B32F75-8AA0-43F5-9D26-38F89A3E07C3}"/>
              </a:ext>
            </a:extLst>
          </p:cNvPr>
          <p:cNvSpPr/>
          <p:nvPr/>
        </p:nvSpPr>
        <p:spPr>
          <a:xfrm rot="16200000">
            <a:off x="5509032" y="2182501"/>
            <a:ext cx="1717261" cy="65659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Convolution</a:t>
            </a:r>
          </a:p>
        </p:txBody>
      </p:sp>
      <p:sp>
        <p:nvSpPr>
          <p:cNvPr id="15" name="Rectangle 14">
            <a:extLst>
              <a:ext uri="{FF2B5EF4-FFF2-40B4-BE49-F238E27FC236}">
                <a16:creationId xmlns:a16="http://schemas.microsoft.com/office/drawing/2014/main" id="{A38B9B4D-0D58-468F-877B-B30E5AC0B261}"/>
              </a:ext>
            </a:extLst>
          </p:cNvPr>
          <p:cNvSpPr/>
          <p:nvPr/>
        </p:nvSpPr>
        <p:spPr>
          <a:xfrm rot="16200000">
            <a:off x="7064776" y="2182501"/>
            <a:ext cx="1234304" cy="65659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Dense</a:t>
            </a:r>
          </a:p>
        </p:txBody>
      </p:sp>
      <p:sp>
        <p:nvSpPr>
          <p:cNvPr id="17" name="Rectangle 16">
            <a:extLst>
              <a:ext uri="{FF2B5EF4-FFF2-40B4-BE49-F238E27FC236}">
                <a16:creationId xmlns:a16="http://schemas.microsoft.com/office/drawing/2014/main" id="{75D1F90A-3A9B-4D18-9F08-4DE517548A33}"/>
              </a:ext>
            </a:extLst>
          </p:cNvPr>
          <p:cNvSpPr/>
          <p:nvPr/>
        </p:nvSpPr>
        <p:spPr>
          <a:xfrm rot="16200000">
            <a:off x="9776228" y="2112463"/>
            <a:ext cx="1066291" cy="6565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Output</a:t>
            </a:r>
          </a:p>
        </p:txBody>
      </p:sp>
      <p:sp>
        <p:nvSpPr>
          <p:cNvPr id="19" name="Rectangle 18">
            <a:extLst>
              <a:ext uri="{FF2B5EF4-FFF2-40B4-BE49-F238E27FC236}">
                <a16:creationId xmlns:a16="http://schemas.microsoft.com/office/drawing/2014/main" id="{80586F73-2924-45E7-BA1C-DFDC1938ED7C}"/>
              </a:ext>
            </a:extLst>
          </p:cNvPr>
          <p:cNvSpPr/>
          <p:nvPr/>
        </p:nvSpPr>
        <p:spPr>
          <a:xfrm rot="16200000">
            <a:off x="8548418" y="2182501"/>
            <a:ext cx="895550" cy="65659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Dense</a:t>
            </a:r>
          </a:p>
        </p:txBody>
      </p:sp>
      <p:sp>
        <p:nvSpPr>
          <p:cNvPr id="22" name="Rectangle 21">
            <a:extLst>
              <a:ext uri="{FF2B5EF4-FFF2-40B4-BE49-F238E27FC236}">
                <a16:creationId xmlns:a16="http://schemas.microsoft.com/office/drawing/2014/main" id="{DCD2E43C-FB14-49F7-8204-127133345892}"/>
              </a:ext>
            </a:extLst>
          </p:cNvPr>
          <p:cNvSpPr/>
          <p:nvPr/>
        </p:nvSpPr>
        <p:spPr>
          <a:xfrm>
            <a:off x="3796323" y="3414648"/>
            <a:ext cx="1204639" cy="43912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Textures</a:t>
            </a:r>
          </a:p>
        </p:txBody>
      </p:sp>
      <p:sp>
        <p:nvSpPr>
          <p:cNvPr id="24" name="Rectangle 23">
            <a:extLst>
              <a:ext uri="{FF2B5EF4-FFF2-40B4-BE49-F238E27FC236}">
                <a16:creationId xmlns:a16="http://schemas.microsoft.com/office/drawing/2014/main" id="{204267E7-2D78-4C2D-A97E-0435FF8393CE}"/>
              </a:ext>
            </a:extLst>
          </p:cNvPr>
          <p:cNvSpPr/>
          <p:nvPr/>
        </p:nvSpPr>
        <p:spPr>
          <a:xfrm>
            <a:off x="2096571" y="3414648"/>
            <a:ext cx="1204639" cy="43912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Edges</a:t>
            </a:r>
          </a:p>
        </p:txBody>
      </p:sp>
      <p:sp>
        <p:nvSpPr>
          <p:cNvPr id="26" name="Rectangle 25">
            <a:extLst>
              <a:ext uri="{FF2B5EF4-FFF2-40B4-BE49-F238E27FC236}">
                <a16:creationId xmlns:a16="http://schemas.microsoft.com/office/drawing/2014/main" id="{BAE53A02-BD2B-48C0-A04F-BD1F63D812CF}"/>
              </a:ext>
            </a:extLst>
          </p:cNvPr>
          <p:cNvSpPr/>
          <p:nvPr/>
        </p:nvSpPr>
        <p:spPr>
          <a:xfrm>
            <a:off x="5491318" y="3429000"/>
            <a:ext cx="1204639" cy="43912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Objects</a:t>
            </a:r>
          </a:p>
        </p:txBody>
      </p:sp>
      <p:cxnSp>
        <p:nvCxnSpPr>
          <p:cNvPr id="28" name="Straight Arrow Connector 27">
            <a:extLst>
              <a:ext uri="{FF2B5EF4-FFF2-40B4-BE49-F238E27FC236}">
                <a16:creationId xmlns:a16="http://schemas.microsoft.com/office/drawing/2014/main" id="{DDD45C70-6278-47FF-A5F0-807223C867C1}"/>
              </a:ext>
            </a:extLst>
          </p:cNvPr>
          <p:cNvCxnSpPr>
            <a:cxnSpLocks/>
          </p:cNvCxnSpPr>
          <p:nvPr/>
        </p:nvCxnSpPr>
        <p:spPr>
          <a:xfrm>
            <a:off x="1438896" y="2440758"/>
            <a:ext cx="65767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00C476-4B0D-47C6-A939-C2995649CAD4}"/>
              </a:ext>
            </a:extLst>
          </p:cNvPr>
          <p:cNvCxnSpPr>
            <a:cxnSpLocks/>
          </p:cNvCxnSpPr>
          <p:nvPr/>
        </p:nvCxnSpPr>
        <p:spPr>
          <a:xfrm flipV="1">
            <a:off x="2753162" y="2510795"/>
            <a:ext cx="657674"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0943CEE-91CB-44B1-898A-7D5F7480DF3F}"/>
              </a:ext>
            </a:extLst>
          </p:cNvPr>
          <p:cNvCxnSpPr>
            <a:cxnSpLocks/>
          </p:cNvCxnSpPr>
          <p:nvPr/>
        </p:nvCxnSpPr>
        <p:spPr>
          <a:xfrm>
            <a:off x="4067425" y="2510794"/>
            <a:ext cx="657676"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5703D8D-06BA-4913-91E7-75A2F11B13AD}"/>
              </a:ext>
            </a:extLst>
          </p:cNvPr>
          <p:cNvCxnSpPr>
            <a:cxnSpLocks/>
          </p:cNvCxnSpPr>
          <p:nvPr/>
        </p:nvCxnSpPr>
        <p:spPr>
          <a:xfrm>
            <a:off x="5381691" y="2510794"/>
            <a:ext cx="657676"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0F3C364-9EEF-4674-A9E3-3792D6DB546A}"/>
              </a:ext>
            </a:extLst>
          </p:cNvPr>
          <p:cNvCxnSpPr>
            <a:cxnSpLocks/>
          </p:cNvCxnSpPr>
          <p:nvPr/>
        </p:nvCxnSpPr>
        <p:spPr>
          <a:xfrm>
            <a:off x="6695957" y="2418420"/>
            <a:ext cx="657677"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F5B66D0-70CB-46DB-B4C3-D8C2D2F5BA03}"/>
              </a:ext>
            </a:extLst>
          </p:cNvPr>
          <p:cNvCxnSpPr>
            <a:cxnSpLocks/>
          </p:cNvCxnSpPr>
          <p:nvPr/>
        </p:nvCxnSpPr>
        <p:spPr>
          <a:xfrm flipV="1">
            <a:off x="8010224" y="2446003"/>
            <a:ext cx="657674"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F414DBA-E48E-477A-B4EC-DCEC04D7D453}"/>
              </a:ext>
            </a:extLst>
          </p:cNvPr>
          <p:cNvCxnSpPr>
            <a:cxnSpLocks/>
          </p:cNvCxnSpPr>
          <p:nvPr/>
        </p:nvCxnSpPr>
        <p:spPr>
          <a:xfrm>
            <a:off x="9324488" y="2460066"/>
            <a:ext cx="657681"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6D3E1102-E444-4A9A-AEFB-31AD17BFFD35}"/>
              </a:ext>
            </a:extLst>
          </p:cNvPr>
          <p:cNvPicPr>
            <a:picLocks noChangeAspect="1"/>
          </p:cNvPicPr>
          <p:nvPr/>
        </p:nvPicPr>
        <p:blipFill rotWithShape="1">
          <a:blip r:embed="rId3"/>
          <a:srcRect l="32577" t="42764" r="39693" b="24091"/>
          <a:stretch/>
        </p:blipFill>
        <p:spPr>
          <a:xfrm>
            <a:off x="1767733" y="3974936"/>
            <a:ext cx="5017152" cy="2596479"/>
          </a:xfrm>
          <a:prstGeom prst="rect">
            <a:avLst/>
          </a:prstGeom>
        </p:spPr>
      </p:pic>
    </p:spTree>
    <p:extLst>
      <p:ext uri="{BB962C8B-B14F-4D97-AF65-F5344CB8AC3E}">
        <p14:creationId xmlns:p14="http://schemas.microsoft.com/office/powerpoint/2010/main" val="1453781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BED-7C24-4295-B9EA-B076EBBA79BC}"/>
              </a:ext>
            </a:extLst>
          </p:cNvPr>
          <p:cNvSpPr>
            <a:spLocks noGrp="1"/>
          </p:cNvSpPr>
          <p:nvPr>
            <p:ph type="title"/>
          </p:nvPr>
        </p:nvSpPr>
        <p:spPr/>
        <p:txBody>
          <a:bodyPr/>
          <a:lstStyle/>
          <a:p>
            <a:r>
              <a:rPr lang="en-US"/>
              <a:t>Neural Network Perception</a:t>
            </a:r>
          </a:p>
        </p:txBody>
      </p:sp>
      <p:pic>
        <p:nvPicPr>
          <p:cNvPr id="2050" name="Picture 2">
            <a:extLst>
              <a:ext uri="{FF2B5EF4-FFF2-40B4-BE49-F238E27FC236}">
                <a16:creationId xmlns:a16="http://schemas.microsoft.com/office/drawing/2014/main" id="{75FEABF4-325F-4B5F-B8E7-B53DF1B0D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412" y="1847500"/>
            <a:ext cx="5245872" cy="3955221"/>
          </a:xfrm>
          <a:prstGeom prst="rect">
            <a:avLst/>
          </a:prstGeom>
          <a:noFill/>
          <a:ln>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descr="A picture containing table, indoor, sitting, small&#10;&#10;Description automatically generated">
            <a:extLst>
              <a:ext uri="{FF2B5EF4-FFF2-40B4-BE49-F238E27FC236}">
                <a16:creationId xmlns:a16="http://schemas.microsoft.com/office/drawing/2014/main" id="{DA6175BB-1E24-4FB2-8F66-A51C869BA2D3}"/>
              </a:ext>
            </a:extLst>
          </p:cNvPr>
          <p:cNvPicPr>
            <a:picLocks noChangeAspect="1"/>
          </p:cNvPicPr>
          <p:nvPr/>
        </p:nvPicPr>
        <p:blipFill>
          <a:blip r:embed="rId4"/>
          <a:stretch>
            <a:fillRect/>
          </a:stretch>
        </p:blipFill>
        <p:spPr>
          <a:xfrm>
            <a:off x="553720" y="1847500"/>
            <a:ext cx="5245871" cy="3955221"/>
          </a:xfrm>
          <a:prstGeom prst="rect">
            <a:avLst/>
          </a:prstGeom>
          <a:ln>
            <a:solidFill>
              <a:schemeClr val="bg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02248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Max Pooling</a:t>
            </a:r>
          </a:p>
        </p:txBody>
      </p:sp>
      <p:graphicFrame>
        <p:nvGraphicFramePr>
          <p:cNvPr id="5" name="Table 5">
            <a:extLst>
              <a:ext uri="{FF2B5EF4-FFF2-40B4-BE49-F238E27FC236}">
                <a16:creationId xmlns:a16="http://schemas.microsoft.com/office/drawing/2014/main" id="{3CBDB69E-39FB-44DE-85B8-8059DB7D6795}"/>
              </a:ext>
            </a:extLst>
          </p:cNvPr>
          <p:cNvGraphicFramePr>
            <a:graphicFrameLocks noGrp="1"/>
          </p:cNvGraphicFramePr>
          <p:nvPr/>
        </p:nvGraphicFramePr>
        <p:xfrm>
          <a:off x="1194061" y="2015184"/>
          <a:ext cx="5184744" cy="322912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296186">
                  <a:extLst>
                    <a:ext uri="{9D8B030D-6E8A-4147-A177-3AD203B41FA5}">
                      <a16:colId xmlns:a16="http://schemas.microsoft.com/office/drawing/2014/main" val="1625517103"/>
                    </a:ext>
                  </a:extLst>
                </a:gridCol>
                <a:gridCol w="1296186">
                  <a:extLst>
                    <a:ext uri="{9D8B030D-6E8A-4147-A177-3AD203B41FA5}">
                      <a16:colId xmlns:a16="http://schemas.microsoft.com/office/drawing/2014/main" val="3794457829"/>
                    </a:ext>
                  </a:extLst>
                </a:gridCol>
                <a:gridCol w="1296186">
                  <a:extLst>
                    <a:ext uri="{9D8B030D-6E8A-4147-A177-3AD203B41FA5}">
                      <a16:colId xmlns:a16="http://schemas.microsoft.com/office/drawing/2014/main" val="2021949069"/>
                    </a:ext>
                  </a:extLst>
                </a:gridCol>
                <a:gridCol w="1296186">
                  <a:extLst>
                    <a:ext uri="{9D8B030D-6E8A-4147-A177-3AD203B41FA5}">
                      <a16:colId xmlns:a16="http://schemas.microsoft.com/office/drawing/2014/main" val="2945638961"/>
                    </a:ext>
                  </a:extLst>
                </a:gridCol>
              </a:tblGrid>
              <a:tr h="807280">
                <a:tc>
                  <a:txBody>
                    <a:bodyPr/>
                    <a:lstStyle/>
                    <a:p>
                      <a:pPr algn="ctr"/>
                      <a:r>
                        <a:rPr lang="en-US" sz="2200" b="0">
                          <a:solidFill>
                            <a:schemeClr val="bg1"/>
                          </a:solidFill>
                        </a:rPr>
                        <a:t>110</a:t>
                      </a:r>
                    </a:p>
                  </a:txBody>
                  <a:tcPr marL="101600" marR="101600" marT="50800" marB="50800"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dirty="0">
                          <a:solidFill>
                            <a:schemeClr val="bg1"/>
                          </a:solidFill>
                        </a:rPr>
                        <a:t>256</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200" b="0">
                          <a:solidFill>
                            <a:schemeClr val="bg1"/>
                          </a:solidFill>
                        </a:rPr>
                        <a:t>153</a:t>
                      </a:r>
                    </a:p>
                  </a:txBody>
                  <a:tcPr marL="101600" marR="101600" marT="50800" marB="50800" anchor="ctr">
                    <a:lnL w="57150" cap="flat" cmpd="sng" algn="ctr">
                      <a:solidFill>
                        <a:schemeClr val="accent5">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200" b="0">
                          <a:solidFill>
                            <a:schemeClr val="bg1"/>
                          </a:solidFill>
                        </a:rPr>
                        <a:t>67</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03098838"/>
                  </a:ext>
                </a:extLst>
              </a:tr>
              <a:tr h="807280">
                <a:tc>
                  <a:txBody>
                    <a:bodyPr/>
                    <a:lstStyle/>
                    <a:p>
                      <a:pPr algn="ctr"/>
                      <a:r>
                        <a:rPr lang="en-US" sz="2200" b="0">
                          <a:solidFill>
                            <a:schemeClr val="bg1"/>
                          </a:solidFill>
                        </a:rPr>
                        <a:t>12</a:t>
                      </a:r>
                    </a:p>
                  </a:txBody>
                  <a:tcPr marL="101600" marR="101600" marT="50800" marB="50800"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a:solidFill>
                            <a:schemeClr val="bg1"/>
                          </a:solidFill>
                        </a:rPr>
                        <a:t>89</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a:solidFill>
                            <a:schemeClr val="bg1"/>
                          </a:solidFill>
                        </a:rPr>
                        <a:t>88</a:t>
                      </a:r>
                    </a:p>
                  </a:txBody>
                  <a:tcPr marL="101600" marR="101600" marT="50800" marB="50800" anchor="ctr">
                    <a:lnL w="57150" cap="flat" cmpd="sng" algn="ctr">
                      <a:solidFill>
                        <a:schemeClr val="accent5">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a:solidFill>
                            <a:schemeClr val="bg1"/>
                          </a:solidFill>
                        </a:rPr>
                        <a:t>43</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833651798"/>
                  </a:ext>
                </a:extLst>
              </a:tr>
              <a:tr h="807280">
                <a:tc>
                  <a:txBody>
                    <a:bodyPr/>
                    <a:lstStyle/>
                    <a:p>
                      <a:pPr algn="ctr"/>
                      <a:r>
                        <a:rPr lang="en-US" sz="2200" b="0">
                          <a:solidFill>
                            <a:schemeClr val="bg1"/>
                          </a:solidFill>
                        </a:rPr>
                        <a:t>10</a:t>
                      </a:r>
                    </a:p>
                  </a:txBody>
                  <a:tcPr marL="101600" marR="101600" marT="50800" marB="50800"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a:solidFill>
                            <a:schemeClr val="bg1"/>
                          </a:solidFill>
                        </a:rPr>
                        <a:t>15</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a:solidFill>
                            <a:schemeClr val="bg1"/>
                          </a:solidFill>
                        </a:rPr>
                        <a:t>50</a:t>
                      </a:r>
                    </a:p>
                  </a:txBody>
                  <a:tcPr marL="101600" marR="101600" marT="50800" marB="50800" anchor="ctr">
                    <a:lnL w="57150" cap="flat" cmpd="sng" algn="ctr">
                      <a:solidFill>
                        <a:schemeClr val="accent5">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a:solidFill>
                            <a:schemeClr val="bg1"/>
                          </a:solidFill>
                        </a:rPr>
                        <a:t>55</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32051019"/>
                  </a:ext>
                </a:extLst>
              </a:tr>
              <a:tr h="807280">
                <a:tc>
                  <a:txBody>
                    <a:bodyPr/>
                    <a:lstStyle/>
                    <a:p>
                      <a:pPr algn="ctr"/>
                      <a:r>
                        <a:rPr lang="en-US" sz="2200" b="0">
                          <a:solidFill>
                            <a:schemeClr val="bg1"/>
                          </a:solidFill>
                        </a:rPr>
                        <a:t>23</a:t>
                      </a:r>
                    </a:p>
                  </a:txBody>
                  <a:tcPr marL="101600" marR="101600" marT="50800" marB="50800"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200" b="0">
                          <a:solidFill>
                            <a:schemeClr val="bg1"/>
                          </a:solidFill>
                        </a:rPr>
                        <a:t>9</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a:solidFill>
                            <a:schemeClr val="bg1"/>
                          </a:solidFill>
                        </a:rPr>
                        <a:t>49</a:t>
                      </a:r>
                    </a:p>
                  </a:txBody>
                  <a:tcPr marL="101600" marR="101600" marT="50800" marB="50800" anchor="ctr">
                    <a:lnL w="57150" cap="flat" cmpd="sng" algn="ctr">
                      <a:solidFill>
                        <a:schemeClr val="accent5">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dirty="0">
                          <a:solidFill>
                            <a:schemeClr val="bg1"/>
                          </a:solidFill>
                        </a:rPr>
                        <a:t>23</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681151705"/>
                  </a:ext>
                </a:extLst>
              </a:tr>
            </a:tbl>
          </a:graphicData>
        </a:graphic>
      </p:graphicFrame>
      <p:graphicFrame>
        <p:nvGraphicFramePr>
          <p:cNvPr id="9" name="Table 5">
            <a:extLst>
              <a:ext uri="{FF2B5EF4-FFF2-40B4-BE49-F238E27FC236}">
                <a16:creationId xmlns:a16="http://schemas.microsoft.com/office/drawing/2014/main" id="{EB082E8F-393D-476A-A3CB-B5A3FAC3FFC1}"/>
              </a:ext>
            </a:extLst>
          </p:cNvPr>
          <p:cNvGraphicFramePr>
            <a:graphicFrameLocks noGrp="1"/>
          </p:cNvGraphicFramePr>
          <p:nvPr/>
        </p:nvGraphicFramePr>
        <p:xfrm>
          <a:off x="8213539" y="2822464"/>
          <a:ext cx="2592372" cy="161456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296186">
                  <a:extLst>
                    <a:ext uri="{9D8B030D-6E8A-4147-A177-3AD203B41FA5}">
                      <a16:colId xmlns:a16="http://schemas.microsoft.com/office/drawing/2014/main" val="1625517103"/>
                    </a:ext>
                  </a:extLst>
                </a:gridCol>
                <a:gridCol w="1296186">
                  <a:extLst>
                    <a:ext uri="{9D8B030D-6E8A-4147-A177-3AD203B41FA5}">
                      <a16:colId xmlns:a16="http://schemas.microsoft.com/office/drawing/2014/main" val="2945638961"/>
                    </a:ext>
                  </a:extLst>
                </a:gridCol>
              </a:tblGrid>
              <a:tr h="807280">
                <a:tc>
                  <a:txBody>
                    <a:bodyPr/>
                    <a:lstStyle/>
                    <a:p>
                      <a:pPr algn="ctr"/>
                      <a:r>
                        <a:rPr lang="en-US" sz="2200" b="0">
                          <a:solidFill>
                            <a:schemeClr val="bg1"/>
                          </a:solidFill>
                        </a:rPr>
                        <a:t>256</a:t>
                      </a:r>
                    </a:p>
                  </a:txBody>
                  <a:tcPr marL="101600" marR="101600" marT="50800" marB="50800"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a:solidFill>
                            <a:schemeClr val="bg1"/>
                          </a:solidFill>
                        </a:rPr>
                        <a:t>153</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03098838"/>
                  </a:ext>
                </a:extLst>
              </a:tr>
              <a:tr h="807280">
                <a:tc>
                  <a:txBody>
                    <a:bodyPr/>
                    <a:lstStyle/>
                    <a:p>
                      <a:pPr algn="ctr"/>
                      <a:r>
                        <a:rPr lang="en-US" sz="2200" b="0">
                          <a:solidFill>
                            <a:schemeClr val="bg1"/>
                          </a:solidFill>
                        </a:rPr>
                        <a:t>23</a:t>
                      </a:r>
                    </a:p>
                  </a:txBody>
                  <a:tcPr marL="101600" marR="101600" marT="50800" marB="50800"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200" b="0">
                          <a:solidFill>
                            <a:schemeClr val="bg1"/>
                          </a:solidFill>
                        </a:rPr>
                        <a:t>55</a:t>
                      </a:r>
                    </a:p>
                  </a:txBody>
                  <a:tcPr marL="101600" marR="101600" marT="50800" marB="50800"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681151705"/>
                  </a:ext>
                </a:extLst>
              </a:tr>
            </a:tbl>
          </a:graphicData>
        </a:graphic>
      </p:graphicFrame>
      <p:sp>
        <p:nvSpPr>
          <p:cNvPr id="10" name="Arrow: Right 9">
            <a:extLst>
              <a:ext uri="{FF2B5EF4-FFF2-40B4-BE49-F238E27FC236}">
                <a16:creationId xmlns:a16="http://schemas.microsoft.com/office/drawing/2014/main" id="{B11B4AC4-F9F7-4218-9502-FE4A62E02B94}"/>
              </a:ext>
            </a:extLst>
          </p:cNvPr>
          <p:cNvSpPr/>
          <p:nvPr/>
        </p:nvSpPr>
        <p:spPr>
          <a:xfrm>
            <a:off x="6776825" y="3068949"/>
            <a:ext cx="1057897" cy="995051"/>
          </a:xfrm>
          <a:prstGeom prst="rightArrow">
            <a:avLst/>
          </a:prstGeom>
          <a:solidFill>
            <a:schemeClr val="accent5">
              <a:lumMod val="75000"/>
            </a:schemeClr>
          </a:solidFill>
          <a:ln w="38100">
            <a:solidFill>
              <a:schemeClr val="accent5">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34C049F-EB1B-40B7-B5AF-A0D1D5B34878}"/>
                  </a:ext>
                </a:extLst>
              </p14:cNvPr>
              <p14:cNvContentPartPr/>
              <p14:nvPr/>
            </p14:nvContentPartPr>
            <p14:xfrm>
              <a:off x="-1874133" y="405822"/>
              <a:ext cx="400" cy="400"/>
            </p14:xfrm>
          </p:contentPart>
        </mc:Choice>
        <mc:Fallback xmlns="">
          <p:pic>
            <p:nvPicPr>
              <p:cNvPr id="3" name="Ink 2">
                <a:extLst>
                  <a:ext uri="{FF2B5EF4-FFF2-40B4-BE49-F238E27FC236}">
                    <a16:creationId xmlns:a16="http://schemas.microsoft.com/office/drawing/2014/main" id="{634C049F-EB1B-40B7-B5AF-A0D1D5B34878}"/>
                  </a:ext>
                </a:extLst>
              </p:cNvPr>
              <p:cNvPicPr/>
              <p:nvPr/>
            </p:nvPicPr>
            <p:blipFill>
              <a:blip r:embed="rId4"/>
              <a:stretch>
                <a:fillRect/>
              </a:stretch>
            </p:blipFill>
            <p:spPr>
              <a:xfrm>
                <a:off x="-1884133" y="395822"/>
                <a:ext cx="20400" cy="20400"/>
              </a:xfrm>
              <a:prstGeom prst="rect">
                <a:avLst/>
              </a:prstGeom>
            </p:spPr>
          </p:pic>
        </mc:Fallback>
      </mc:AlternateContent>
    </p:spTree>
    <p:extLst>
      <p:ext uri="{BB962C8B-B14F-4D97-AF65-F5344CB8AC3E}">
        <p14:creationId xmlns:p14="http://schemas.microsoft.com/office/powerpoint/2010/main" val="2533066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Whole architecture</a:t>
            </a:r>
          </a:p>
        </p:txBody>
      </p:sp>
      <p:grpSp>
        <p:nvGrpSpPr>
          <p:cNvPr id="64" name="Group 63">
            <a:extLst>
              <a:ext uri="{FF2B5EF4-FFF2-40B4-BE49-F238E27FC236}">
                <a16:creationId xmlns:a16="http://schemas.microsoft.com/office/drawing/2014/main" id="{57F4D7A7-BB61-4608-B5A8-126B858C0404}"/>
              </a:ext>
            </a:extLst>
          </p:cNvPr>
          <p:cNvGrpSpPr/>
          <p:nvPr/>
        </p:nvGrpSpPr>
        <p:grpSpPr>
          <a:xfrm>
            <a:off x="963629" y="1717262"/>
            <a:ext cx="10264742" cy="4179217"/>
            <a:chOff x="1055802" y="1593130"/>
            <a:chExt cx="9238268" cy="3761295"/>
          </a:xfrm>
        </p:grpSpPr>
        <p:sp>
          <p:nvSpPr>
            <p:cNvPr id="63" name="Rectangle 62">
              <a:extLst>
                <a:ext uri="{FF2B5EF4-FFF2-40B4-BE49-F238E27FC236}">
                  <a16:creationId xmlns:a16="http://schemas.microsoft.com/office/drawing/2014/main" id="{B2976C42-6CF6-4BD4-8112-15E5F46F8553}"/>
                </a:ext>
              </a:extLst>
            </p:cNvPr>
            <p:cNvSpPr/>
            <p:nvPr/>
          </p:nvSpPr>
          <p:spPr>
            <a:xfrm>
              <a:off x="1055802" y="1593130"/>
              <a:ext cx="9238268" cy="3761295"/>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B3B3B3"/>
                </a:solidFill>
                <a:effectLst/>
                <a:uLnTx/>
                <a:uFillTx/>
                <a:latin typeface="Trebuchet MS"/>
                <a:ea typeface="+mn-ea"/>
                <a:cs typeface="+mn-cs"/>
              </a:endParaRPr>
            </a:p>
          </p:txBody>
        </p:sp>
        <p:sp>
          <p:nvSpPr>
            <p:cNvPr id="7" name="Rectangle 6">
              <a:extLst>
                <a:ext uri="{FF2B5EF4-FFF2-40B4-BE49-F238E27FC236}">
                  <a16:creationId xmlns:a16="http://schemas.microsoft.com/office/drawing/2014/main" id="{AE07B786-DF14-40B1-BF58-5ADD7C341CF7}"/>
                </a:ext>
              </a:extLst>
            </p:cNvPr>
            <p:cNvSpPr/>
            <p:nvPr/>
          </p:nvSpPr>
          <p:spPr>
            <a:xfrm rot="16200000">
              <a:off x="1207670" y="3145086"/>
              <a:ext cx="2528873"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Convolution</a:t>
              </a:r>
            </a:p>
          </p:txBody>
        </p:sp>
        <p:sp>
          <p:nvSpPr>
            <p:cNvPr id="8" name="Rectangle 7">
              <a:extLst>
                <a:ext uri="{FF2B5EF4-FFF2-40B4-BE49-F238E27FC236}">
                  <a16:creationId xmlns:a16="http://schemas.microsoft.com/office/drawing/2014/main" id="{9872B9C9-6C60-4FE1-B211-29F35633A32C}"/>
                </a:ext>
              </a:extLst>
            </p:cNvPr>
            <p:cNvSpPr/>
            <p:nvPr/>
          </p:nvSpPr>
          <p:spPr>
            <a:xfrm rot="16200000">
              <a:off x="683448" y="3145086"/>
              <a:ext cx="1989647" cy="5909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Input</a:t>
              </a:r>
            </a:p>
          </p:txBody>
        </p:sp>
        <p:sp>
          <p:nvSpPr>
            <p:cNvPr id="9" name="Rectangle 8">
              <a:extLst>
                <a:ext uri="{FF2B5EF4-FFF2-40B4-BE49-F238E27FC236}">
                  <a16:creationId xmlns:a16="http://schemas.microsoft.com/office/drawing/2014/main" id="{00B2B41A-B086-4669-AC3C-B65EA43303D6}"/>
                </a:ext>
              </a:extLst>
            </p:cNvPr>
            <p:cNvSpPr/>
            <p:nvPr/>
          </p:nvSpPr>
          <p:spPr>
            <a:xfrm rot="16200000">
              <a:off x="2795341"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Convolution</a:t>
              </a:r>
            </a:p>
          </p:txBody>
        </p:sp>
        <p:sp>
          <p:nvSpPr>
            <p:cNvPr id="10" name="Rectangle 9">
              <a:extLst>
                <a:ext uri="{FF2B5EF4-FFF2-40B4-BE49-F238E27FC236}">
                  <a16:creationId xmlns:a16="http://schemas.microsoft.com/office/drawing/2014/main" id="{09E88535-F70B-48F4-9561-EE2CA736CAF0}"/>
                </a:ext>
              </a:extLst>
            </p:cNvPr>
            <p:cNvSpPr/>
            <p:nvPr/>
          </p:nvSpPr>
          <p:spPr>
            <a:xfrm rot="16200000">
              <a:off x="5176846"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Convolution</a:t>
              </a:r>
            </a:p>
          </p:txBody>
        </p:sp>
        <p:sp>
          <p:nvSpPr>
            <p:cNvPr id="12" name="Rectangle 11">
              <a:extLst>
                <a:ext uri="{FF2B5EF4-FFF2-40B4-BE49-F238E27FC236}">
                  <a16:creationId xmlns:a16="http://schemas.microsoft.com/office/drawing/2014/main" id="{4F9BD72D-A460-4E96-83CF-AA6569F3A88E}"/>
                </a:ext>
              </a:extLst>
            </p:cNvPr>
            <p:cNvSpPr/>
            <p:nvPr/>
          </p:nvSpPr>
          <p:spPr>
            <a:xfrm rot="16200000">
              <a:off x="7120122" y="3145086"/>
              <a:ext cx="1817660"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Dense</a:t>
              </a:r>
            </a:p>
          </p:txBody>
        </p:sp>
        <p:sp>
          <p:nvSpPr>
            <p:cNvPr id="13" name="Rectangle 12">
              <a:extLst>
                <a:ext uri="{FF2B5EF4-FFF2-40B4-BE49-F238E27FC236}">
                  <a16:creationId xmlns:a16="http://schemas.microsoft.com/office/drawing/2014/main" id="{D8354B8E-68E7-413C-9FA7-CB144F97FAAF}"/>
                </a:ext>
              </a:extLst>
            </p:cNvPr>
            <p:cNvSpPr/>
            <p:nvPr/>
          </p:nvSpPr>
          <p:spPr>
            <a:xfrm rot="16200000">
              <a:off x="8831501" y="3145086"/>
              <a:ext cx="1570240"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Output</a:t>
              </a:r>
            </a:p>
          </p:txBody>
        </p:sp>
        <p:sp>
          <p:nvSpPr>
            <p:cNvPr id="14" name="Rectangle 13">
              <a:extLst>
                <a:ext uri="{FF2B5EF4-FFF2-40B4-BE49-F238E27FC236}">
                  <a16:creationId xmlns:a16="http://schemas.microsoft.com/office/drawing/2014/main" id="{D18DFB1A-ADFD-4692-8E77-4DF887A56D6C}"/>
                </a:ext>
              </a:extLst>
            </p:cNvPr>
            <p:cNvSpPr/>
            <p:nvPr/>
          </p:nvSpPr>
          <p:spPr>
            <a:xfrm rot="16200000">
              <a:off x="8163385" y="3145086"/>
              <a:ext cx="1318804"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Dense</a:t>
              </a:r>
            </a:p>
          </p:txBody>
        </p:sp>
        <p:sp>
          <p:nvSpPr>
            <p:cNvPr id="23" name="Rectangle 22">
              <a:extLst>
                <a:ext uri="{FF2B5EF4-FFF2-40B4-BE49-F238E27FC236}">
                  <a16:creationId xmlns:a16="http://schemas.microsoft.com/office/drawing/2014/main" id="{41EA312A-85E8-4060-B974-62F1C9751F87}"/>
                </a:ext>
              </a:extLst>
            </p:cNvPr>
            <p:cNvSpPr/>
            <p:nvPr/>
          </p:nvSpPr>
          <p:spPr>
            <a:xfrm rot="16200000">
              <a:off x="2001506"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Max Pooling</a:t>
              </a:r>
            </a:p>
          </p:txBody>
        </p:sp>
        <p:sp>
          <p:nvSpPr>
            <p:cNvPr id="25" name="Rectangle 24">
              <a:extLst>
                <a:ext uri="{FF2B5EF4-FFF2-40B4-BE49-F238E27FC236}">
                  <a16:creationId xmlns:a16="http://schemas.microsoft.com/office/drawing/2014/main" id="{6F3B548E-0560-4FC0-B43F-FEA7361CAB87}"/>
                </a:ext>
              </a:extLst>
            </p:cNvPr>
            <p:cNvSpPr/>
            <p:nvPr/>
          </p:nvSpPr>
          <p:spPr>
            <a:xfrm rot="16200000">
              <a:off x="3589176" y="3145086"/>
              <a:ext cx="2528871" cy="59093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Dropout</a:t>
              </a:r>
            </a:p>
          </p:txBody>
        </p:sp>
        <p:sp>
          <p:nvSpPr>
            <p:cNvPr id="27" name="Rectangle 26">
              <a:extLst>
                <a:ext uri="{FF2B5EF4-FFF2-40B4-BE49-F238E27FC236}">
                  <a16:creationId xmlns:a16="http://schemas.microsoft.com/office/drawing/2014/main" id="{B71459EF-2201-407C-B228-F4BF72CFFA82}"/>
                </a:ext>
              </a:extLst>
            </p:cNvPr>
            <p:cNvSpPr/>
            <p:nvPr/>
          </p:nvSpPr>
          <p:spPr>
            <a:xfrm rot="16200000">
              <a:off x="438301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Max Pooling</a:t>
              </a:r>
            </a:p>
          </p:txBody>
        </p:sp>
        <p:sp>
          <p:nvSpPr>
            <p:cNvPr id="29" name="Rectangle 28">
              <a:extLst>
                <a:ext uri="{FF2B5EF4-FFF2-40B4-BE49-F238E27FC236}">
                  <a16:creationId xmlns:a16="http://schemas.microsoft.com/office/drawing/2014/main" id="{C1302345-2FCC-4793-8EAE-D34BDC0768B1}"/>
                </a:ext>
              </a:extLst>
            </p:cNvPr>
            <p:cNvSpPr/>
            <p:nvPr/>
          </p:nvSpPr>
          <p:spPr>
            <a:xfrm rot="16200000">
              <a:off x="597068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Max Pooling</a:t>
              </a:r>
            </a:p>
          </p:txBody>
        </p:sp>
        <p:cxnSp>
          <p:nvCxnSpPr>
            <p:cNvPr id="32" name="Straight Arrow Connector 31">
              <a:extLst>
                <a:ext uri="{FF2B5EF4-FFF2-40B4-BE49-F238E27FC236}">
                  <a16:creationId xmlns:a16="http://schemas.microsoft.com/office/drawing/2014/main" id="{16D19B49-15D5-43E5-9744-175849875986}"/>
                </a:ext>
              </a:extLst>
            </p:cNvPr>
            <p:cNvCxnSpPr>
              <a:cxnSpLocks/>
            </p:cNvCxnSpPr>
            <p:nvPr/>
          </p:nvCxnSpPr>
          <p:spPr>
            <a:xfrm>
              <a:off x="1973737" y="3388134"/>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81DF978-202D-4446-AEA6-097061D9DD2F}"/>
                </a:ext>
              </a:extLst>
            </p:cNvPr>
            <p:cNvCxnSpPr>
              <a:cxnSpLocks/>
              <a:stCxn id="7" idx="2"/>
              <a:endCxn id="23" idx="0"/>
            </p:cNvCxnSpPr>
            <p:nvPr/>
          </p:nvCxnSpPr>
          <p:spPr>
            <a:xfrm>
              <a:off x="276757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FC9F94E-4EFF-4054-BB2F-1CC0F0AE905D}"/>
                </a:ext>
              </a:extLst>
            </p:cNvPr>
            <p:cNvCxnSpPr>
              <a:cxnSpLocks/>
              <a:stCxn id="23" idx="2"/>
              <a:endCxn id="9" idx="0"/>
            </p:cNvCxnSpPr>
            <p:nvPr/>
          </p:nvCxnSpPr>
          <p:spPr>
            <a:xfrm>
              <a:off x="356140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B441091-C6A9-45E7-9822-B64145D70ACB}"/>
                </a:ext>
              </a:extLst>
            </p:cNvPr>
            <p:cNvCxnSpPr>
              <a:cxnSpLocks/>
              <a:stCxn id="9" idx="2"/>
              <a:endCxn id="25" idx="0"/>
            </p:cNvCxnSpPr>
            <p:nvPr/>
          </p:nvCxnSpPr>
          <p:spPr>
            <a:xfrm>
              <a:off x="435524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C6A17B0-3FE4-4D34-9D7E-BC9435E7F7F8}"/>
                </a:ext>
              </a:extLst>
            </p:cNvPr>
            <p:cNvCxnSpPr>
              <a:cxnSpLocks/>
              <a:stCxn id="25" idx="2"/>
              <a:endCxn id="27" idx="0"/>
            </p:cNvCxnSpPr>
            <p:nvPr/>
          </p:nvCxnSpPr>
          <p:spPr>
            <a:xfrm>
              <a:off x="514907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C81143C-57B3-428B-BB4E-EDBD0E59140C}"/>
                </a:ext>
              </a:extLst>
            </p:cNvPr>
            <p:cNvCxnSpPr>
              <a:cxnSpLocks/>
              <a:stCxn id="27" idx="2"/>
              <a:endCxn id="10" idx="0"/>
            </p:cNvCxnSpPr>
            <p:nvPr/>
          </p:nvCxnSpPr>
          <p:spPr>
            <a:xfrm>
              <a:off x="594291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E492611-8077-4187-9C6F-7CF5330F3086}"/>
                </a:ext>
              </a:extLst>
            </p:cNvPr>
            <p:cNvCxnSpPr>
              <a:cxnSpLocks/>
              <a:stCxn id="10" idx="2"/>
              <a:endCxn id="29" idx="0"/>
            </p:cNvCxnSpPr>
            <p:nvPr/>
          </p:nvCxnSpPr>
          <p:spPr>
            <a:xfrm>
              <a:off x="673674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EA3CE51-E51E-4694-83E2-B1EF7C38D16C}"/>
                </a:ext>
              </a:extLst>
            </p:cNvPr>
            <p:cNvCxnSpPr>
              <a:cxnSpLocks/>
              <a:stCxn id="29" idx="2"/>
              <a:endCxn id="12" idx="0"/>
            </p:cNvCxnSpPr>
            <p:nvPr/>
          </p:nvCxnSpPr>
          <p:spPr>
            <a:xfrm>
              <a:off x="7530582" y="3440551"/>
              <a:ext cx="202905"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0D01906-F3A7-4B5B-8F70-ABC5CC32D49A}"/>
                </a:ext>
              </a:extLst>
            </p:cNvPr>
            <p:cNvCxnSpPr>
              <a:cxnSpLocks/>
              <a:stCxn id="12" idx="2"/>
              <a:endCxn id="14" idx="0"/>
            </p:cNvCxnSpPr>
            <p:nvPr/>
          </p:nvCxnSpPr>
          <p:spPr>
            <a:xfrm>
              <a:off x="8324418" y="3440552"/>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81484B4-60E4-4564-9990-A42965077F71}"/>
                </a:ext>
              </a:extLst>
            </p:cNvPr>
            <p:cNvCxnSpPr>
              <a:cxnSpLocks/>
              <a:stCxn id="14" idx="2"/>
              <a:endCxn id="13" idx="0"/>
            </p:cNvCxnSpPr>
            <p:nvPr/>
          </p:nvCxnSpPr>
          <p:spPr>
            <a:xfrm>
              <a:off x="9118253" y="3440552"/>
              <a:ext cx="20290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0142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Data augmentation</a:t>
            </a:r>
          </a:p>
        </p:txBody>
      </p:sp>
      <p:pic>
        <p:nvPicPr>
          <p:cNvPr id="18" name="Picture 17" descr="A picture containing table, indoor, sitting, small&#10;&#10;Description automatically generated">
            <a:extLst>
              <a:ext uri="{FF2B5EF4-FFF2-40B4-BE49-F238E27FC236}">
                <a16:creationId xmlns:a16="http://schemas.microsoft.com/office/drawing/2014/main" id="{A80DEC63-E7B7-4674-9000-060CD635D784}"/>
              </a:ext>
            </a:extLst>
          </p:cNvPr>
          <p:cNvPicPr>
            <a:picLocks noChangeAspect="1"/>
          </p:cNvPicPr>
          <p:nvPr/>
        </p:nvPicPr>
        <p:blipFill>
          <a:blip r:embed="rId3"/>
          <a:stretch>
            <a:fillRect/>
          </a:stretch>
        </p:blipFill>
        <p:spPr>
          <a:xfrm>
            <a:off x="824081" y="1775933"/>
            <a:ext cx="5330164" cy="4018777"/>
          </a:xfrm>
          <a:prstGeom prst="rect">
            <a:avLst/>
          </a:prstGeom>
          <a:effectLst>
            <a:outerShdw blurRad="50800" dist="38100" dir="8100000" algn="tr" rotWithShape="0">
              <a:prstClr val="black">
                <a:alpha val="40000"/>
              </a:prstClr>
            </a:outerShdw>
          </a:effectLst>
        </p:spPr>
      </p:pic>
      <p:pic>
        <p:nvPicPr>
          <p:cNvPr id="20" name="Picture 19">
            <a:extLst>
              <a:ext uri="{FF2B5EF4-FFF2-40B4-BE49-F238E27FC236}">
                <a16:creationId xmlns:a16="http://schemas.microsoft.com/office/drawing/2014/main" id="{ED787CCD-D92C-4737-985C-EA5E3373BDDA}"/>
              </a:ext>
            </a:extLst>
          </p:cNvPr>
          <p:cNvPicPr>
            <a:picLocks noChangeAspect="1"/>
          </p:cNvPicPr>
          <p:nvPr/>
        </p:nvPicPr>
        <p:blipFill>
          <a:blip r:embed="rId4"/>
          <a:stretch>
            <a:fillRect/>
          </a:stretch>
        </p:blipFill>
        <p:spPr>
          <a:xfrm>
            <a:off x="6232456" y="1775935"/>
            <a:ext cx="5330164" cy="401877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513011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Image Flipping</a:t>
            </a:r>
          </a:p>
        </p:txBody>
      </p:sp>
      <p:pic>
        <p:nvPicPr>
          <p:cNvPr id="10" name="Picture 9" descr="A picture containing table, indoor, sitting, small&#10;&#10;Description automatically generated">
            <a:extLst>
              <a:ext uri="{FF2B5EF4-FFF2-40B4-BE49-F238E27FC236}">
                <a16:creationId xmlns:a16="http://schemas.microsoft.com/office/drawing/2014/main" id="{7ED9F94E-1AFF-494F-B3E1-40FEBDD8B22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220090" y="2176739"/>
            <a:ext cx="3655954" cy="2005934"/>
          </a:xfrm>
          <a:prstGeom prst="rect">
            <a:avLst/>
          </a:prstGeom>
        </p:spPr>
      </p:pic>
      <p:pic>
        <p:nvPicPr>
          <p:cNvPr id="3" name="Picture 2" descr="A picture containing table, indoor, sitting, small&#10;&#10;Description automatically generated">
            <a:extLst>
              <a:ext uri="{FF2B5EF4-FFF2-40B4-BE49-F238E27FC236}">
                <a16:creationId xmlns:a16="http://schemas.microsoft.com/office/drawing/2014/main" id="{F927B538-1F9E-43A6-B721-E9FBF58336F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7070340" y="2176739"/>
            <a:ext cx="3655954" cy="2005934"/>
          </a:xfrm>
          <a:prstGeom prst="rect">
            <a:avLst/>
          </a:prstGeom>
        </p:spPr>
      </p:pic>
      <p:pic>
        <p:nvPicPr>
          <p:cNvPr id="4" name="Picture 3" descr="A picture containing table, indoor, sitting, small&#10;&#10;Description automatically generated">
            <a:extLst>
              <a:ext uri="{FF2B5EF4-FFF2-40B4-BE49-F238E27FC236}">
                <a16:creationId xmlns:a16="http://schemas.microsoft.com/office/drawing/2014/main" id="{B3015731-2016-42A4-998B-5067C54589B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V="1">
            <a:off x="3220091" y="4419469"/>
            <a:ext cx="3655954" cy="2005934"/>
          </a:xfrm>
          <a:prstGeom prst="rect">
            <a:avLst/>
          </a:prstGeom>
        </p:spPr>
      </p:pic>
      <p:pic>
        <p:nvPicPr>
          <p:cNvPr id="8" name="Picture 7" descr="A picture containing table, indoor, sitting, small&#10;&#10;Description automatically generated">
            <a:extLst>
              <a:ext uri="{FF2B5EF4-FFF2-40B4-BE49-F238E27FC236}">
                <a16:creationId xmlns:a16="http://schemas.microsoft.com/office/drawing/2014/main" id="{0495B0C3-7D8A-45E9-B938-EEB2A7C2C91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flipV="1">
            <a:off x="7070340" y="4375294"/>
            <a:ext cx="3655954" cy="2005934"/>
          </a:xfrm>
          <a:prstGeom prst="rect">
            <a:avLst/>
          </a:prstGeom>
        </p:spPr>
      </p:pic>
      <p:sp>
        <p:nvSpPr>
          <p:cNvPr id="16" name="Rectangle 15">
            <a:extLst>
              <a:ext uri="{FF2B5EF4-FFF2-40B4-BE49-F238E27FC236}">
                <a16:creationId xmlns:a16="http://schemas.microsoft.com/office/drawing/2014/main" id="{2892E0AB-5B49-4C86-B0B0-B45CE59A006D}"/>
              </a:ext>
            </a:extLst>
          </p:cNvPr>
          <p:cNvSpPr/>
          <p:nvPr/>
        </p:nvSpPr>
        <p:spPr>
          <a:xfrm>
            <a:off x="7721694" y="1211598"/>
            <a:ext cx="2353243" cy="744618"/>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08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dirty="0">
                <a:ln>
                  <a:noFill/>
                </a:ln>
                <a:solidFill>
                  <a:srgbClr val="FFFFFF"/>
                </a:solidFill>
                <a:effectLst/>
                <a:uLnTx/>
                <a:uFillTx/>
                <a:latin typeface="Trebuchet MS"/>
                <a:ea typeface="+mn-ea"/>
                <a:cs typeface="+mn-cs"/>
              </a:rPr>
              <a:t>Horizontal Flip</a:t>
            </a:r>
          </a:p>
        </p:txBody>
      </p:sp>
      <p:sp>
        <p:nvSpPr>
          <p:cNvPr id="18" name="Rectangle 17">
            <a:extLst>
              <a:ext uri="{FF2B5EF4-FFF2-40B4-BE49-F238E27FC236}">
                <a16:creationId xmlns:a16="http://schemas.microsoft.com/office/drawing/2014/main" id="{87D4D5F8-A545-4DE8-8611-306E76764D86}"/>
              </a:ext>
            </a:extLst>
          </p:cNvPr>
          <p:cNvSpPr/>
          <p:nvPr/>
        </p:nvSpPr>
        <p:spPr>
          <a:xfrm>
            <a:off x="553721" y="5005951"/>
            <a:ext cx="2353243" cy="744618"/>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62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2222" b="1" i="0" u="none" strike="noStrike" kern="1200" cap="none" spc="0" normalizeH="0" baseline="0" noProof="0" dirty="0">
                <a:ln>
                  <a:noFill/>
                </a:ln>
                <a:solidFill>
                  <a:srgbClr val="FFFFFF"/>
                </a:solidFill>
                <a:effectLst/>
                <a:uLnTx/>
                <a:uFillTx/>
                <a:latin typeface="Trebuchet MS"/>
                <a:ea typeface="+mn-ea"/>
                <a:cs typeface="+mn-cs"/>
              </a:rPr>
              <a:t>Vertical Flip</a:t>
            </a:r>
          </a:p>
        </p:txBody>
      </p:sp>
    </p:spTree>
    <p:extLst>
      <p:ext uri="{BB962C8B-B14F-4D97-AF65-F5344CB8AC3E}">
        <p14:creationId xmlns:p14="http://schemas.microsoft.com/office/powerpoint/2010/main" val="2825339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Rotation</a:t>
            </a:r>
          </a:p>
        </p:txBody>
      </p:sp>
      <p:pic>
        <p:nvPicPr>
          <p:cNvPr id="3" name="Picture 2" descr="A picture containing table, indoor, sitting, small&#10;&#10;Description automatically generated">
            <a:extLst>
              <a:ext uri="{FF2B5EF4-FFF2-40B4-BE49-F238E27FC236}">
                <a16:creationId xmlns:a16="http://schemas.microsoft.com/office/drawing/2014/main" id="{2093E593-2CFF-4DD5-9D4E-5D43FAD9F8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161277" y="2928524"/>
            <a:ext cx="2248171" cy="824070"/>
          </a:xfrm>
          <a:prstGeom prst="rect">
            <a:avLst/>
          </a:prstGeom>
        </p:spPr>
      </p:pic>
      <p:sp>
        <p:nvSpPr>
          <p:cNvPr id="4" name="TextBox 3">
            <a:extLst>
              <a:ext uri="{FF2B5EF4-FFF2-40B4-BE49-F238E27FC236}">
                <a16:creationId xmlns:a16="http://schemas.microsoft.com/office/drawing/2014/main" id="{865809FB-83D9-4DD5-8455-1AFC9D125F66}"/>
              </a:ext>
            </a:extLst>
          </p:cNvPr>
          <p:cNvSpPr txBox="1"/>
          <p:nvPr/>
        </p:nvSpPr>
        <p:spPr>
          <a:xfrm>
            <a:off x="6511026" y="3155892"/>
            <a:ext cx="647934"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rebuchet MS"/>
                <a:ea typeface="+mn-ea"/>
                <a:cs typeface="+mn-cs"/>
              </a:rPr>
              <a:t>0⁰   </a:t>
            </a:r>
          </a:p>
        </p:txBody>
      </p:sp>
      <p:pic>
        <p:nvPicPr>
          <p:cNvPr id="34" name="Picture 33" descr="A picture containing table, indoor, sitting, small&#10;&#10;Description automatically generated">
            <a:extLst>
              <a:ext uri="{FF2B5EF4-FFF2-40B4-BE49-F238E27FC236}">
                <a16:creationId xmlns:a16="http://schemas.microsoft.com/office/drawing/2014/main" id="{C07DAFFF-CB7B-4E06-ADB3-E5A3192FC2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2700000">
            <a:off x="4922613" y="1366287"/>
            <a:ext cx="2160774" cy="857401"/>
          </a:xfrm>
          <a:prstGeom prst="rect">
            <a:avLst/>
          </a:prstGeom>
        </p:spPr>
      </p:pic>
      <p:sp>
        <p:nvSpPr>
          <p:cNvPr id="36" name="TextBox 35">
            <a:extLst>
              <a:ext uri="{FF2B5EF4-FFF2-40B4-BE49-F238E27FC236}">
                <a16:creationId xmlns:a16="http://schemas.microsoft.com/office/drawing/2014/main" id="{0C45C7F5-1112-43B1-921F-4975B5B6831C}"/>
              </a:ext>
            </a:extLst>
          </p:cNvPr>
          <p:cNvSpPr txBox="1"/>
          <p:nvPr/>
        </p:nvSpPr>
        <p:spPr>
          <a:xfrm rot="2700000">
            <a:off x="6704619" y="2686609"/>
            <a:ext cx="62869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rebuchet MS"/>
                <a:ea typeface="+mn-ea"/>
                <a:cs typeface="+mn-cs"/>
              </a:rPr>
              <a:t>45⁰ </a:t>
            </a:r>
          </a:p>
        </p:txBody>
      </p:sp>
      <p:pic>
        <p:nvPicPr>
          <p:cNvPr id="50" name="Picture 49" descr="A picture containing table, indoor, sitting, small&#10;&#10;Description automatically generated">
            <a:extLst>
              <a:ext uri="{FF2B5EF4-FFF2-40B4-BE49-F238E27FC236}">
                <a16:creationId xmlns:a16="http://schemas.microsoft.com/office/drawing/2014/main" id="{108366EA-D97F-4EDB-B799-7803B1BAA12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5400000">
            <a:off x="6536968" y="754113"/>
            <a:ext cx="2160776" cy="857401"/>
          </a:xfrm>
          <a:prstGeom prst="rect">
            <a:avLst/>
          </a:prstGeom>
        </p:spPr>
      </p:pic>
      <p:sp>
        <p:nvSpPr>
          <p:cNvPr id="51" name="TextBox 50">
            <a:extLst>
              <a:ext uri="{FF2B5EF4-FFF2-40B4-BE49-F238E27FC236}">
                <a16:creationId xmlns:a16="http://schemas.microsoft.com/office/drawing/2014/main" id="{A437B595-D0A3-4586-BD80-3DA02C067A94}"/>
              </a:ext>
            </a:extLst>
          </p:cNvPr>
          <p:cNvSpPr txBox="1"/>
          <p:nvPr/>
        </p:nvSpPr>
        <p:spPr>
          <a:xfrm rot="5400000">
            <a:off x="7237526" y="2477882"/>
            <a:ext cx="62869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rebuchet MS"/>
                <a:ea typeface="+mn-ea"/>
                <a:cs typeface="+mn-cs"/>
              </a:rPr>
              <a:t>90⁰ </a:t>
            </a:r>
          </a:p>
        </p:txBody>
      </p:sp>
      <p:pic>
        <p:nvPicPr>
          <p:cNvPr id="58" name="Picture 57" descr="A picture containing table, indoor, sitting, small&#10;&#10;Description automatically generated">
            <a:extLst>
              <a:ext uri="{FF2B5EF4-FFF2-40B4-BE49-F238E27FC236}">
                <a16:creationId xmlns:a16="http://schemas.microsoft.com/office/drawing/2014/main" id="{20CEEA2F-47E1-4140-98AD-9FAF19CED52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8100000">
            <a:off x="8084825" y="1439877"/>
            <a:ext cx="2248171" cy="824070"/>
          </a:xfrm>
          <a:prstGeom prst="rect">
            <a:avLst/>
          </a:prstGeom>
        </p:spPr>
      </p:pic>
      <p:sp>
        <p:nvSpPr>
          <p:cNvPr id="59" name="TextBox 58">
            <a:extLst>
              <a:ext uri="{FF2B5EF4-FFF2-40B4-BE49-F238E27FC236}">
                <a16:creationId xmlns:a16="http://schemas.microsoft.com/office/drawing/2014/main" id="{43E813A9-2535-4944-991F-F6C7EC089562}"/>
              </a:ext>
            </a:extLst>
          </p:cNvPr>
          <p:cNvSpPr txBox="1"/>
          <p:nvPr/>
        </p:nvSpPr>
        <p:spPr>
          <a:xfrm rot="8100000">
            <a:off x="7773503" y="2632616"/>
            <a:ext cx="686406"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rebuchet MS"/>
                <a:ea typeface="+mn-ea"/>
                <a:cs typeface="+mn-cs"/>
              </a:rPr>
              <a:t>135⁰</a:t>
            </a:r>
          </a:p>
        </p:txBody>
      </p:sp>
      <p:pic>
        <p:nvPicPr>
          <p:cNvPr id="56" name="Picture 55" descr="A picture containing table, indoor, sitting, small&#10;&#10;Description automatically generated">
            <a:extLst>
              <a:ext uri="{FF2B5EF4-FFF2-40B4-BE49-F238E27FC236}">
                <a16:creationId xmlns:a16="http://schemas.microsoft.com/office/drawing/2014/main" id="{E682D3B9-02C6-4787-B226-75F848AC099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0800000">
            <a:off x="8721760" y="3012116"/>
            <a:ext cx="2248171" cy="824070"/>
          </a:xfrm>
          <a:prstGeom prst="rect">
            <a:avLst/>
          </a:prstGeom>
        </p:spPr>
      </p:pic>
      <p:sp>
        <p:nvSpPr>
          <p:cNvPr id="57" name="TextBox 56">
            <a:extLst>
              <a:ext uri="{FF2B5EF4-FFF2-40B4-BE49-F238E27FC236}">
                <a16:creationId xmlns:a16="http://schemas.microsoft.com/office/drawing/2014/main" id="{85BD21EA-9597-4584-B4D6-CDC1C6CD0C44}"/>
              </a:ext>
            </a:extLst>
          </p:cNvPr>
          <p:cNvSpPr txBox="1"/>
          <p:nvPr/>
        </p:nvSpPr>
        <p:spPr>
          <a:xfrm rot="10800000">
            <a:off x="7996203" y="3151870"/>
            <a:ext cx="686406"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rebuchet MS"/>
                <a:ea typeface="+mn-ea"/>
                <a:cs typeface="+mn-cs"/>
              </a:rPr>
              <a:t>180⁰</a:t>
            </a:r>
          </a:p>
        </p:txBody>
      </p:sp>
      <p:pic>
        <p:nvPicPr>
          <p:cNvPr id="75" name="Picture 74" descr="A picture containing table, indoor, sitting, small&#10;&#10;Description automatically generated">
            <a:extLst>
              <a:ext uri="{FF2B5EF4-FFF2-40B4-BE49-F238E27FC236}">
                <a16:creationId xmlns:a16="http://schemas.microsoft.com/office/drawing/2014/main" id="{8BB11FD1-26E7-42B7-8005-16E7E2E789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3500000">
            <a:off x="8047416" y="4528293"/>
            <a:ext cx="2160776" cy="857401"/>
          </a:xfrm>
          <a:prstGeom prst="rect">
            <a:avLst/>
          </a:prstGeom>
        </p:spPr>
      </p:pic>
      <p:sp>
        <p:nvSpPr>
          <p:cNvPr id="76" name="TextBox 75">
            <a:extLst>
              <a:ext uri="{FF2B5EF4-FFF2-40B4-BE49-F238E27FC236}">
                <a16:creationId xmlns:a16="http://schemas.microsoft.com/office/drawing/2014/main" id="{27B9624F-9AB6-41B0-99DA-3CA05AC05491}"/>
              </a:ext>
            </a:extLst>
          </p:cNvPr>
          <p:cNvSpPr txBox="1"/>
          <p:nvPr/>
        </p:nvSpPr>
        <p:spPr>
          <a:xfrm rot="13500000">
            <a:off x="7788130" y="3696466"/>
            <a:ext cx="686406"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rebuchet MS"/>
                <a:ea typeface="+mn-ea"/>
                <a:cs typeface="+mn-cs"/>
              </a:rPr>
              <a:t>225⁰</a:t>
            </a:r>
          </a:p>
        </p:txBody>
      </p:sp>
      <p:pic>
        <p:nvPicPr>
          <p:cNvPr id="73" name="Picture 72" descr="A picture containing table, indoor, sitting, small&#10;&#10;Description automatically generated">
            <a:extLst>
              <a:ext uri="{FF2B5EF4-FFF2-40B4-BE49-F238E27FC236}">
                <a16:creationId xmlns:a16="http://schemas.microsoft.com/office/drawing/2014/main" id="{2CAE0D94-8FCC-4ABD-B329-AD4D93E8C09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6200000">
            <a:off x="6433466" y="5140470"/>
            <a:ext cx="2160776" cy="857401"/>
          </a:xfrm>
          <a:prstGeom prst="rect">
            <a:avLst/>
          </a:prstGeom>
        </p:spPr>
      </p:pic>
      <p:sp>
        <p:nvSpPr>
          <p:cNvPr id="74" name="TextBox 73">
            <a:extLst>
              <a:ext uri="{FF2B5EF4-FFF2-40B4-BE49-F238E27FC236}">
                <a16:creationId xmlns:a16="http://schemas.microsoft.com/office/drawing/2014/main" id="{2718666B-4848-47A3-BC0B-2AEEC74F86D5}"/>
              </a:ext>
            </a:extLst>
          </p:cNvPr>
          <p:cNvSpPr txBox="1"/>
          <p:nvPr/>
        </p:nvSpPr>
        <p:spPr>
          <a:xfrm rot="16200000">
            <a:off x="7215359" y="3892998"/>
            <a:ext cx="686406"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rebuchet MS"/>
                <a:ea typeface="+mn-ea"/>
                <a:cs typeface="+mn-cs"/>
              </a:rPr>
              <a:t>270⁰</a:t>
            </a:r>
          </a:p>
        </p:txBody>
      </p:sp>
      <p:pic>
        <p:nvPicPr>
          <p:cNvPr id="68" name="Picture 67" descr="A picture containing table, indoor, sitting, small&#10;&#10;Description automatically generated">
            <a:extLst>
              <a:ext uri="{FF2B5EF4-FFF2-40B4-BE49-F238E27FC236}">
                <a16:creationId xmlns:a16="http://schemas.microsoft.com/office/drawing/2014/main" id="{3F57B5D7-9FA8-4DA6-B2C4-965FA9B75B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8900000">
            <a:off x="4798212" y="4488034"/>
            <a:ext cx="2248171" cy="824070"/>
          </a:xfrm>
          <a:prstGeom prst="rect">
            <a:avLst/>
          </a:prstGeom>
        </p:spPr>
      </p:pic>
      <p:sp>
        <p:nvSpPr>
          <p:cNvPr id="69" name="TextBox 68">
            <a:extLst>
              <a:ext uri="{FF2B5EF4-FFF2-40B4-BE49-F238E27FC236}">
                <a16:creationId xmlns:a16="http://schemas.microsoft.com/office/drawing/2014/main" id="{F6F233CB-EF67-4DFB-B4A8-55ED554AD4AE}"/>
              </a:ext>
            </a:extLst>
          </p:cNvPr>
          <p:cNvSpPr txBox="1"/>
          <p:nvPr/>
        </p:nvSpPr>
        <p:spPr>
          <a:xfrm rot="18900000">
            <a:off x="6653235" y="3672995"/>
            <a:ext cx="686406"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rebuchet MS"/>
                <a:ea typeface="+mn-ea"/>
                <a:cs typeface="+mn-cs"/>
              </a:rPr>
              <a:t>315⁰</a:t>
            </a:r>
          </a:p>
        </p:txBody>
      </p:sp>
    </p:spTree>
    <p:extLst>
      <p:ext uri="{BB962C8B-B14F-4D97-AF65-F5344CB8AC3E}">
        <p14:creationId xmlns:p14="http://schemas.microsoft.com/office/powerpoint/2010/main" val="3727555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B8C2A-A73F-507D-5AEE-B0ED5F5CDED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E54B5009-0F10-DFE4-03F2-43BAF08F817C}"/>
                  </a:ext>
                </a:extLst>
              </p:cNvPr>
              <p:cNvGraphicFramePr>
                <a:graphicFrameLocks noGrp="1"/>
              </p:cNvGraphicFramePr>
              <p:nvPr/>
            </p:nvGraphicFramePr>
            <p:xfrm>
              <a:off x="905253" y="3478423"/>
              <a:ext cx="10095470" cy="3001865"/>
            </p:xfrm>
            <a:graphic>
              <a:graphicData uri="http://schemas.openxmlformats.org/drawingml/2006/table">
                <a:tbl>
                  <a:tblPr firstRow="1" firstCol="1" bandRow="1"/>
                  <a:tblGrid>
                    <a:gridCol w="10095470">
                      <a:extLst>
                        <a:ext uri="{9D8B030D-6E8A-4147-A177-3AD203B41FA5}">
                          <a16:colId xmlns:a16="http://schemas.microsoft.com/office/drawing/2014/main" val="1010133478"/>
                        </a:ext>
                      </a:extLst>
                    </a:gridCol>
                  </a:tblGrid>
                  <a:tr h="3001865">
                    <a:tc>
                      <a:txBody>
                        <a:bodyPr/>
                        <a:lstStyle/>
                        <a:p>
                          <a:pPr marL="0" marR="0" lvl="0" indent="0" algn="l" defTabSz="685800" rtl="0" eaLnBrk="1" fontAlgn="auto" latinLnBrk="0" hangingPunct="1">
                            <a:lnSpc>
                              <a:spcPct val="115000"/>
                            </a:lnSpc>
                            <a:spcBef>
                              <a:spcPts val="0"/>
                            </a:spcBef>
                            <a:spcAft>
                              <a:spcPts val="0"/>
                            </a:spcAft>
                            <a:buClrTx/>
                            <a:buSzTx/>
                            <a:buFontTx/>
                            <a:buNone/>
                            <a:tabLst/>
                            <a:defRPr/>
                          </a:pPr>
                          <a14:m>
                            <m:oMath xmlns:m="http://schemas.openxmlformats.org/officeDocument/2006/math">
                              <m:sSub>
                                <m:sSubPr>
                                  <m:ctrlPr>
                                    <a:rPr lang="en-US" sz="2700" b="0" i="1" baseline="0" smtClean="0">
                                      <a:effectLst/>
                                      <a:latin typeface="Cambria Math" panose="02040503050406030204" pitchFamily="18" charset="0"/>
                                      <a:ea typeface="Malgun Gothic" panose="020B0503020000020004" pitchFamily="34" charset="-127"/>
                                      <a:cs typeface="Times New Roman" panose="02020603050405020304" pitchFamily="18" charset="0"/>
                                    </a:rPr>
                                  </m:ctrlPr>
                                </m:sSubPr>
                                <m:e>
                                  <m:r>
                                    <a:rPr lang="en-US" sz="2700" b="0" i="1" baseline="0" smtClean="0">
                                      <a:effectLst/>
                                      <a:latin typeface="Cambria Math" panose="02040503050406030204" pitchFamily="18" charset="0"/>
                                      <a:ea typeface="Malgun Gothic" panose="020B0503020000020004" pitchFamily="34" charset="-127"/>
                                      <a:cs typeface="Times New Roman" panose="02020603050405020304" pitchFamily="18" charset="0"/>
                                    </a:rPr>
                                    <m:t>𝑦</m:t>
                                  </m:r>
                                </m:e>
                                <m:sub>
                                  <m:r>
                                    <a:rPr lang="en-US" sz="2700" b="0" i="1" baseline="0" smtClean="0">
                                      <a:effectLst/>
                                      <a:latin typeface="Cambria Math" panose="02040503050406030204" pitchFamily="18" charset="0"/>
                                      <a:ea typeface="Malgun Gothic" panose="020B0503020000020004" pitchFamily="34" charset="-127"/>
                                      <a:cs typeface="Times New Roman" panose="02020603050405020304" pitchFamily="18" charset="0"/>
                                    </a:rPr>
                                    <m:t>𝑝𝑟𝑒𝑑</m:t>
                                  </m:r>
                                </m:sub>
                              </m:sSub>
                            </m:oMath>
                          </a14:m>
                          <a:r>
                            <a:rPr lang="en-US" sz="2700" i="1" baseline="0" dirty="0">
                              <a:effectLst/>
                              <a:latin typeface="Times New Roman" panose="02020603050405020304" pitchFamily="18" charset="0"/>
                              <a:ea typeface="Malgun Gothic" panose="020B0503020000020004" pitchFamily="34" charset="-127"/>
                              <a:cs typeface="Times New Roman" panose="02020603050405020304" pitchFamily="18" charset="0"/>
                            </a:rPr>
                            <a:t> </a:t>
                          </a:r>
                          <a14:m>
                            <m:oMath xmlns:m="http://schemas.openxmlformats.org/officeDocument/2006/math">
                              <m:r>
                                <a:rPr lang="en-US" sz="2800" i="1">
                                  <a:effectLst/>
                                  <a:latin typeface="Cambria Math" panose="02040503050406030204" pitchFamily="18" charset="0"/>
                                  <a:ea typeface="Malgun Gothic" panose="020B0503020000020004" pitchFamily="34" charset="-127"/>
                                  <a:cs typeface="Times New Roman" panose="02020603050405020304" pitchFamily="18" charset="0"/>
                                </a:rPr>
                                <m:t>=</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𝑤</m:t>
                              </m:r>
                              <m:r>
                                <a:rPr lang="en-US" sz="2800" b="0" i="1" baseline="-25000" smtClean="0">
                                  <a:effectLst/>
                                  <a:latin typeface="Cambria Math" panose="02040503050406030204" pitchFamily="18" charset="0"/>
                                  <a:ea typeface="Malgun Gothic" panose="020B0503020000020004" pitchFamily="34" charset="-127"/>
                                  <a:cs typeface="Times New Roman" panose="02020603050405020304" pitchFamily="18" charset="0"/>
                                </a:rPr>
                                <m:t>21</m:t>
                              </m:r>
                              <m:r>
                                <a:rPr lang="en-US" sz="2800" b="0" i="1" baseline="0" smtClean="0">
                                  <a:effectLst/>
                                  <a:latin typeface="Cambria Math" panose="02040503050406030204" pitchFamily="18" charset="0"/>
                                  <a:ea typeface="Malgun Gothic" panose="020B0503020000020004" pitchFamily="34" charset="-127"/>
                                  <a:cs typeface="Times New Roman" panose="02020603050405020304" pitchFamily="18" charset="0"/>
                                </a:rPr>
                                <m:t>∗</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𝑥</m:t>
                              </m:r>
                              <m:r>
                                <a:rPr lang="en-US" sz="2800" b="0" i="1" baseline="-25000" smtClean="0">
                                  <a:effectLst/>
                                  <a:latin typeface="Cambria Math" panose="02040503050406030204" pitchFamily="18" charset="0"/>
                                  <a:ea typeface="Malgun Gothic" panose="020B0503020000020004" pitchFamily="34" charset="-127"/>
                                  <a:cs typeface="Times New Roman" panose="02020603050405020304" pitchFamily="18" charset="0"/>
                                </a:rPr>
                                <m:t>1</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𝑤</m:t>
                              </m:r>
                              <m:r>
                                <a:rPr lang="en-US" sz="2800" b="0" i="1" baseline="-25000" smtClean="0">
                                  <a:effectLst/>
                                  <a:latin typeface="Cambria Math" panose="02040503050406030204" pitchFamily="18" charset="0"/>
                                  <a:ea typeface="Malgun Gothic" panose="020B0503020000020004" pitchFamily="34" charset="-127"/>
                                  <a:cs typeface="Times New Roman" panose="02020603050405020304" pitchFamily="18" charset="0"/>
                                </a:rPr>
                                <m:t>11</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𝑤</m:t>
                              </m:r>
                              <m:r>
                                <a:rPr lang="en-US" sz="2800" b="0" i="1" baseline="-25000" smtClean="0">
                                  <a:effectLst/>
                                  <a:latin typeface="Cambria Math" panose="02040503050406030204" pitchFamily="18" charset="0"/>
                                  <a:ea typeface="Malgun Gothic" panose="020B0503020000020004" pitchFamily="34" charset="-127"/>
                                  <a:cs typeface="Times New Roman" panose="02020603050405020304" pitchFamily="18" charset="0"/>
                                </a:rPr>
                                <m:t>22</m:t>
                              </m:r>
                              <m:r>
                                <a:rPr lang="en-US" sz="2800" b="0" i="1" baseline="0" smtClean="0">
                                  <a:effectLst/>
                                  <a:latin typeface="Cambria Math" panose="02040503050406030204" pitchFamily="18" charset="0"/>
                                  <a:ea typeface="Malgun Gothic" panose="020B0503020000020004" pitchFamily="34" charset="-127"/>
                                  <a:cs typeface="Times New Roman" panose="02020603050405020304" pitchFamily="18" charset="0"/>
                                </a:rPr>
                                <m:t>∗</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𝑥</m:t>
                              </m:r>
                              <m:r>
                                <a:rPr lang="en-US" sz="2800" b="0" i="1" baseline="-25000" smtClean="0">
                                  <a:effectLst/>
                                  <a:latin typeface="Cambria Math" panose="02040503050406030204" pitchFamily="18" charset="0"/>
                                  <a:ea typeface="Malgun Gothic" panose="020B0503020000020004" pitchFamily="34" charset="-127"/>
                                  <a:cs typeface="Times New Roman" panose="02020603050405020304" pitchFamily="18" charset="0"/>
                                </a:rPr>
                                <m:t>1</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𝑤</m:t>
                              </m:r>
                              <m:r>
                                <a:rPr lang="en-US" sz="2800" b="0" i="1" baseline="-25000" smtClean="0">
                                  <a:effectLst/>
                                  <a:latin typeface="Cambria Math" panose="02040503050406030204" pitchFamily="18" charset="0"/>
                                  <a:ea typeface="Malgun Gothic" panose="020B0503020000020004" pitchFamily="34" charset="-127"/>
                                  <a:cs typeface="Times New Roman" panose="02020603050405020304" pitchFamily="18" charset="0"/>
                                </a:rPr>
                                <m:t>12</m:t>
                              </m:r>
                            </m:oMath>
                          </a14:m>
                          <a:endParaRPr lang="en-US" sz="2700" i="1" baseline="-25000" dirty="0">
                            <a:effectLst/>
                            <a:latin typeface="Times New Roman" panose="02020603050405020304" pitchFamily="18" charset="0"/>
                            <a:ea typeface="Malgun Gothic" panose="020B0503020000020004" pitchFamily="34" charset="-127"/>
                            <a:cs typeface="Times New Roman" panose="02020603050405020304" pitchFamily="18" charset="0"/>
                          </a:endParaRPr>
                        </a:p>
                        <a:p>
                          <a:pPr marL="0" marR="0" lvl="0" indent="0" algn="l" defTabSz="685800" rtl="0" eaLnBrk="1" fontAlgn="auto" latinLnBrk="0" hangingPunct="1">
                            <a:lnSpc>
                              <a:spcPct val="115000"/>
                            </a:lnSpc>
                            <a:spcBef>
                              <a:spcPts val="0"/>
                            </a:spcBef>
                            <a:spcAft>
                              <a:spcPts val="0"/>
                            </a:spcAft>
                            <a:buClrTx/>
                            <a:buSzTx/>
                            <a:buFontTx/>
                            <a:buNone/>
                            <a:tabLst/>
                            <a:defRPr/>
                          </a:pPr>
                          <a14:m>
                            <m:oMath xmlns:m="http://schemas.openxmlformats.org/officeDocument/2006/math">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Loss</m:t>
                              </m:r>
                              <m:r>
                                <a:rPr lang="en-US" sz="2700" i="1">
                                  <a:effectLst/>
                                  <a:latin typeface="Cambria Math" panose="02040503050406030204" pitchFamily="18" charset="0"/>
                                  <a:ea typeface="Malgun Gothic" panose="020B0503020000020004" pitchFamily="34" charset="-127"/>
                                  <a:cs typeface="Times New Roman" panose="02020603050405020304" pitchFamily="18" charset="0"/>
                                </a:rPr>
                                <m:t>=</m:t>
                              </m:r>
                              <m:sSub>
                                <m:sSubPr>
                                  <m:ctrlP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ctrlPr>
                                </m:sSubPr>
                                <m:e>
                                  <m: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t> (</m:t>
                                  </m:r>
                                  <m:sSub>
                                    <m:sSubPr>
                                      <m:ctrlP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ctrlPr>
                                    </m:sSubPr>
                                    <m:e>
                                      <m: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t>𝑦</m:t>
                                      </m:r>
                                    </m:e>
                                    <m:sub>
                                      <m: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t>𝑝𝑟𝑒𝑑</m:t>
                                      </m:r>
                                    </m:sub>
                                  </m:sSub>
                                  <m: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t>−</m:t>
                                  </m:r>
                                  <m: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t>𝑦</m:t>
                                  </m:r>
                                </m:e>
                                <m:sub>
                                  <m: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t>𝑡𝑟𝑢𝑒</m:t>
                                  </m:r>
                                </m:sub>
                              </m:sSub>
                              <m: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t>)</m:t>
                              </m:r>
                            </m:oMath>
                          </a14:m>
                          <a:r>
                            <a:rPr lang="en-US" sz="2700" i="1" baseline="30000" dirty="0">
                              <a:effectLst/>
                              <a:latin typeface="Times New Roman" panose="02020603050405020304" pitchFamily="18" charset="0"/>
                              <a:ea typeface="Malgun Gothic" panose="020B0503020000020004" pitchFamily="34" charset="-127"/>
                              <a:cs typeface="Times New Roman" panose="02020603050405020304" pitchFamily="18" charset="0"/>
                            </a:rPr>
                            <a:t>2</a:t>
                          </a:r>
                        </a:p>
                        <a:p>
                          <a:pPr marL="0" marR="0" lvl="0" indent="0" algn="l" defTabSz="685800" rtl="0" eaLnBrk="1" fontAlgn="auto" latinLnBrk="0" hangingPunct="1">
                            <a:lnSpc>
                              <a:spcPct val="115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W</m:t>
                                </m:r>
                                <m:r>
                                  <m:rPr>
                                    <m:nor/>
                                  </m:rPr>
                                  <a:rPr lang="en-US" sz="2700" b="0" i="1" baseline="-25000" dirty="0" smtClean="0">
                                    <a:effectLst/>
                                    <a:latin typeface="Times New Roman" panose="02020603050405020304" pitchFamily="18" charset="0"/>
                                    <a:ea typeface="Malgun Gothic" panose="020B0503020000020004" pitchFamily="34" charset="-127"/>
                                    <a:cs typeface="Times New Roman" panose="02020603050405020304" pitchFamily="18" charset="0"/>
                                  </a:rPr>
                                  <m:t>n</m:t>
                                </m:r>
                                <m:r>
                                  <m:rPr>
                                    <m:nor/>
                                  </m:rPr>
                                  <a:rPr lang="en-US" sz="2700" b="0" i="1" baseline="30000" dirty="0" smtClean="0">
                                    <a:effectLst/>
                                    <a:latin typeface="Times New Roman" panose="02020603050405020304" pitchFamily="18" charset="0"/>
                                    <a:ea typeface="Malgun Gothic" panose="020B0503020000020004" pitchFamily="34" charset="-127"/>
                                    <a:cs typeface="Times New Roman" panose="02020603050405020304" pitchFamily="18" charset="0"/>
                                  </a:rPr>
                                  <m:t>′</m:t>
                                </m:r>
                                <m:r>
                                  <m:rPr>
                                    <m:nor/>
                                  </m:rPr>
                                  <a:rPr lang="en-US" sz="2700" b="0" i="1" baseline="-25000" dirty="0" smtClean="0">
                                    <a:effectLst/>
                                    <a:latin typeface="Times New Roman" panose="02020603050405020304" pitchFamily="18" charset="0"/>
                                    <a:ea typeface="Malgun Gothic" panose="020B0503020000020004" pitchFamily="34" charset="-127"/>
                                    <a:cs typeface="Times New Roman" panose="02020603050405020304" pitchFamily="18" charset="0"/>
                                  </a:rPr>
                                  <m:t> </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 </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Wn</m:t>
                                </m:r>
                                <m:r>
                                  <m:rPr>
                                    <m:nor/>
                                  </m:rPr>
                                  <a:rPr lang="en-US" sz="2700" b="0" i="1" baseline="-25000" dirty="0" smtClean="0">
                                    <a:effectLst/>
                                    <a:latin typeface="Times New Roman" panose="02020603050405020304" pitchFamily="18" charset="0"/>
                                    <a:ea typeface="Malgun Gothic" panose="020B0503020000020004" pitchFamily="34" charset="-127"/>
                                    <a:cs typeface="Times New Roman" panose="02020603050405020304" pitchFamily="18" charset="0"/>
                                  </a:rPr>
                                  <m:t> </m:t>
                                </m:r>
                                <m:r>
                                  <a:rPr lang="en-US" sz="2700" b="0" i="1" baseline="0" dirty="0" smtClean="0">
                                    <a:effectLst/>
                                    <a:latin typeface="Cambria Math" panose="02040503050406030204" pitchFamily="18" charset="0"/>
                                    <a:ea typeface="Malgun Gothic" panose="020B0503020000020004" pitchFamily="34" charset="-127"/>
                                    <a:cs typeface="Times New Roman" panose="02020603050405020304" pitchFamily="18" charset="0"/>
                                  </a:rPr>
                                  <m:t>–</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 </m:t>
                                </m:r>
                                <m:r>
                                  <a:rPr lang="en-US" sz="2700" b="0" i="1" baseline="0" dirty="0" smtClean="0">
                                    <a:effectLst/>
                                    <a:latin typeface="Cambria Math" panose="02040503050406030204" pitchFamily="18" charset="0"/>
                                    <a:ea typeface="Malgun Gothic" panose="020B0503020000020004" pitchFamily="34" charset="-127"/>
                                    <a:cs typeface="Times New Roman" panose="02020603050405020304" pitchFamily="18" charset="0"/>
                                  </a:rPr>
                                  <m:t>𝐿𝑅</m:t>
                                </m:r>
                                <m:r>
                                  <a:rPr lang="en-US" sz="2700" b="0" i="1" baseline="0" dirty="0" smtClean="0">
                                    <a:effectLst/>
                                    <a:latin typeface="Cambria Math" panose="02040503050406030204" pitchFamily="18" charset="0"/>
                                    <a:ea typeface="Malgun Gothic" panose="020B0503020000020004" pitchFamily="34" charset="-127"/>
                                    <a:cs typeface="Times New Roman" panose="02020603050405020304" pitchFamily="18" charset="0"/>
                                  </a:rPr>
                                  <m:t> </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m:t>
                                </m:r>
                                <m:r>
                                  <a:rPr lang="en-US" sz="2700" b="0" i="1" baseline="0" dirty="0" smtClean="0">
                                    <a:effectLst/>
                                    <a:latin typeface="Cambria Math" panose="02040503050406030204" pitchFamily="18" charset="0"/>
                                    <a:ea typeface="Malgun Gothic" panose="020B0503020000020004" pitchFamily="34" charset="-127"/>
                                    <a:cs typeface="Times New Roman" panose="02020603050405020304" pitchFamily="18" charset="0"/>
                                  </a:rPr>
                                  <m:t>𝜕</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Loss</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m:t>
                                </m:r>
                                <m:r>
                                  <a:rPr lang="en-US" sz="2700" b="0" i="1" baseline="0" dirty="0" smtClean="0">
                                    <a:effectLst/>
                                    <a:latin typeface="Cambria Math" panose="02040503050406030204" pitchFamily="18" charset="0"/>
                                    <a:ea typeface="Malgun Gothic" panose="020B0503020000020004" pitchFamily="34" charset="-127"/>
                                    <a:cs typeface="Times New Roman" panose="02020603050405020304" pitchFamily="18" charset="0"/>
                                  </a:rPr>
                                  <m:t>𝜕</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W</m:t>
                                </m:r>
                                <m:r>
                                  <m:rPr>
                                    <m:nor/>
                                  </m:rPr>
                                  <a:rPr lang="en-US" sz="2700" b="0" i="1" baseline="-25000" dirty="0" smtClean="0">
                                    <a:effectLst/>
                                    <a:latin typeface="Times New Roman" panose="02020603050405020304" pitchFamily="18" charset="0"/>
                                    <a:ea typeface="Malgun Gothic" panose="020B0503020000020004" pitchFamily="34" charset="-127"/>
                                    <a:cs typeface="Times New Roman" panose="02020603050405020304" pitchFamily="18" charset="0"/>
                                  </a:rPr>
                                  <m:t>n</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m:t>
                                </m:r>
                              </m:oMath>
                            </m:oMathPara>
                          </a14:m>
                          <a:endParaRPr lang="en-US" sz="2700" i="1" baseline="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91027" marR="91027" marT="0" marB="0" anchor="ctr">
                        <a:lnL>
                          <a:noFill/>
                        </a:lnL>
                        <a:lnR>
                          <a:noFill/>
                        </a:lnR>
                        <a:lnT>
                          <a:noFill/>
                        </a:lnT>
                        <a:lnB>
                          <a:noFill/>
                        </a:lnB>
                      </a:tcPr>
                    </a:tc>
                    <a:extLst>
                      <a:ext uri="{0D108BD9-81ED-4DB2-BD59-A6C34878D82A}">
                        <a16:rowId xmlns:a16="http://schemas.microsoft.com/office/drawing/2014/main" val="3551602477"/>
                      </a:ext>
                    </a:extLst>
                  </a:tr>
                </a:tbl>
              </a:graphicData>
            </a:graphic>
          </p:graphicFrame>
        </mc:Choice>
        <mc:Fallback xmlns="">
          <p:graphicFrame>
            <p:nvGraphicFramePr>
              <p:cNvPr id="22" name="Table 21"/>
              <p:cNvGraphicFramePr>
                <a:graphicFrameLocks noGrp="1"/>
              </p:cNvGraphicFramePr>
              <p:nvPr>
                <p:extLst>
                  <p:ext uri="{D42A27DB-BD31-4B8C-83A1-F6EECF244321}">
                    <p14:modId xmlns:p14="http://schemas.microsoft.com/office/powerpoint/2010/main" val="4273700009"/>
                  </p:ext>
                </p:extLst>
              </p:nvPr>
            </p:nvGraphicFramePr>
            <p:xfrm>
              <a:off x="905253" y="3478423"/>
              <a:ext cx="10095470" cy="3001865"/>
            </p:xfrm>
            <a:graphic>
              <a:graphicData uri="http://schemas.openxmlformats.org/drawingml/2006/table">
                <a:tbl>
                  <a:tblPr firstRow="1" firstCol="1" bandRow="1"/>
                  <a:tblGrid>
                    <a:gridCol w="10095470">
                      <a:extLst>
                        <a:ext uri="{9D8B030D-6E8A-4147-A177-3AD203B41FA5}">
                          <a16:colId xmlns:a16="http://schemas.microsoft.com/office/drawing/2014/main" val="1010133478"/>
                        </a:ext>
                      </a:extLst>
                    </a:gridCol>
                  </a:tblGrid>
                  <a:tr h="3001865">
                    <a:tc>
                      <a:txBody>
                        <a:bodyPr/>
                        <a:lstStyle/>
                        <a:p>
                          <a:endParaRPr lang="en-US"/>
                        </a:p>
                      </a:txBody>
                      <a:tcPr marL="91027" marR="91027" marT="0" marB="0" anchor="ctr">
                        <a:lnL>
                          <a:noFill/>
                        </a:lnL>
                        <a:lnR>
                          <a:noFill/>
                        </a:lnR>
                        <a:lnT>
                          <a:noFill/>
                        </a:lnT>
                        <a:lnB>
                          <a:noFill/>
                        </a:lnB>
                        <a:blipFill>
                          <a:blip r:embed="rId2"/>
                          <a:stretch>
                            <a:fillRect/>
                          </a:stretch>
                        </a:blipFill>
                      </a:tcPr>
                    </a:tc>
                    <a:extLst>
                      <a:ext uri="{0D108BD9-81ED-4DB2-BD59-A6C34878D82A}">
                        <a16:rowId xmlns:a16="http://schemas.microsoft.com/office/drawing/2014/main" val="3551602477"/>
                      </a:ext>
                    </a:extLst>
                  </a:tr>
                </a:tbl>
              </a:graphicData>
            </a:graphic>
          </p:graphicFrame>
        </mc:Fallback>
      </mc:AlternateContent>
      <p:graphicFrame>
        <p:nvGraphicFramePr>
          <p:cNvPr id="27" name="Table 26">
            <a:extLst>
              <a:ext uri="{FF2B5EF4-FFF2-40B4-BE49-F238E27FC236}">
                <a16:creationId xmlns:a16="http://schemas.microsoft.com/office/drawing/2014/main" id="{8C2BF234-F5C5-FA75-E82B-27AC7FEAB35C}"/>
              </a:ext>
            </a:extLst>
          </p:cNvPr>
          <p:cNvGraphicFramePr>
            <a:graphicFrameLocks noGrp="1"/>
          </p:cNvGraphicFramePr>
          <p:nvPr/>
        </p:nvGraphicFramePr>
        <p:xfrm>
          <a:off x="7041134" y="4525894"/>
          <a:ext cx="4530684" cy="1483360"/>
        </p:xfrm>
        <a:graphic>
          <a:graphicData uri="http://schemas.openxmlformats.org/drawingml/2006/table">
            <a:tbl>
              <a:tblPr firstRow="1" bandRow="1">
                <a:tableStyleId>{5C22544A-7EE6-4342-B048-85BDC9FD1C3A}</a:tableStyleId>
              </a:tblPr>
              <a:tblGrid>
                <a:gridCol w="2265342">
                  <a:extLst>
                    <a:ext uri="{9D8B030D-6E8A-4147-A177-3AD203B41FA5}">
                      <a16:colId xmlns:a16="http://schemas.microsoft.com/office/drawing/2014/main" val="2204378187"/>
                    </a:ext>
                  </a:extLst>
                </a:gridCol>
                <a:gridCol w="2265342">
                  <a:extLst>
                    <a:ext uri="{9D8B030D-6E8A-4147-A177-3AD203B41FA5}">
                      <a16:colId xmlns:a16="http://schemas.microsoft.com/office/drawing/2014/main" val="739104737"/>
                    </a:ext>
                  </a:extLst>
                </a:gridCol>
              </a:tblGrid>
              <a:tr h="370840">
                <a:tc>
                  <a:txBody>
                    <a:bodyPr/>
                    <a:lstStyle/>
                    <a:p>
                      <a:r>
                        <a:rPr lang="en-US" dirty="0"/>
                        <a:t>x</a:t>
                      </a:r>
                    </a:p>
                  </a:txBody>
                  <a:tcPr/>
                </a:tc>
                <a:tc>
                  <a:txBody>
                    <a:bodyPr/>
                    <a:lstStyle/>
                    <a:p>
                      <a:r>
                        <a:rPr lang="en-US" dirty="0"/>
                        <a:t>y</a:t>
                      </a:r>
                    </a:p>
                  </a:txBody>
                  <a:tcPr/>
                </a:tc>
                <a:extLst>
                  <a:ext uri="{0D108BD9-81ED-4DB2-BD59-A6C34878D82A}">
                    <a16:rowId xmlns:a16="http://schemas.microsoft.com/office/drawing/2014/main" val="239800491"/>
                  </a:ext>
                </a:extLst>
              </a:tr>
              <a:tr h="370840">
                <a:tc>
                  <a:txBody>
                    <a:bodyPr/>
                    <a:lstStyle/>
                    <a:p>
                      <a:r>
                        <a:rPr lang="en-US" dirty="0"/>
                        <a:t>1</a:t>
                      </a:r>
                    </a:p>
                  </a:txBody>
                  <a:tcPr/>
                </a:tc>
                <a:tc>
                  <a:txBody>
                    <a:bodyPr/>
                    <a:lstStyle/>
                    <a:p>
                      <a:r>
                        <a:rPr lang="en-US" dirty="0"/>
                        <a:t>10</a:t>
                      </a:r>
                    </a:p>
                  </a:txBody>
                  <a:tcPr/>
                </a:tc>
                <a:extLst>
                  <a:ext uri="{0D108BD9-81ED-4DB2-BD59-A6C34878D82A}">
                    <a16:rowId xmlns:a16="http://schemas.microsoft.com/office/drawing/2014/main" val="337445113"/>
                  </a:ext>
                </a:extLst>
              </a:tr>
              <a:tr h="370840">
                <a:tc>
                  <a:txBody>
                    <a:bodyPr/>
                    <a:lstStyle/>
                    <a:p>
                      <a:r>
                        <a:rPr lang="en-US" dirty="0"/>
                        <a:t>2</a:t>
                      </a:r>
                    </a:p>
                  </a:txBody>
                  <a:tcPr/>
                </a:tc>
                <a:tc>
                  <a:txBody>
                    <a:bodyPr/>
                    <a:lstStyle/>
                    <a:p>
                      <a:r>
                        <a:rPr lang="en-US" dirty="0"/>
                        <a:t>20</a:t>
                      </a:r>
                    </a:p>
                  </a:txBody>
                  <a:tcPr/>
                </a:tc>
                <a:extLst>
                  <a:ext uri="{0D108BD9-81ED-4DB2-BD59-A6C34878D82A}">
                    <a16:rowId xmlns:a16="http://schemas.microsoft.com/office/drawing/2014/main" val="2131739114"/>
                  </a:ext>
                </a:extLst>
              </a:tr>
              <a:tr h="370840">
                <a:tc>
                  <a:txBody>
                    <a:bodyPr/>
                    <a:lstStyle/>
                    <a:p>
                      <a:r>
                        <a:rPr lang="en-US" dirty="0"/>
                        <a:t>5</a:t>
                      </a:r>
                    </a:p>
                  </a:txBody>
                  <a:tcPr/>
                </a:tc>
                <a:tc>
                  <a:txBody>
                    <a:bodyPr/>
                    <a:lstStyle/>
                    <a:p>
                      <a:r>
                        <a:rPr lang="en-US" dirty="0"/>
                        <a:t>30</a:t>
                      </a:r>
                    </a:p>
                  </a:txBody>
                  <a:tcPr/>
                </a:tc>
                <a:extLst>
                  <a:ext uri="{0D108BD9-81ED-4DB2-BD59-A6C34878D82A}">
                    <a16:rowId xmlns:a16="http://schemas.microsoft.com/office/drawing/2014/main" val="3326237176"/>
                  </a:ext>
                </a:extLst>
              </a:tr>
            </a:tbl>
          </a:graphicData>
        </a:graphic>
      </p:graphicFrame>
      <p:grpSp>
        <p:nvGrpSpPr>
          <p:cNvPr id="316" name="Group 315">
            <a:extLst>
              <a:ext uri="{FF2B5EF4-FFF2-40B4-BE49-F238E27FC236}">
                <a16:creationId xmlns:a16="http://schemas.microsoft.com/office/drawing/2014/main" id="{A741D94A-409A-7298-4C63-47F699EF6357}"/>
              </a:ext>
            </a:extLst>
          </p:cNvPr>
          <p:cNvGrpSpPr/>
          <p:nvPr/>
        </p:nvGrpSpPr>
        <p:grpSpPr>
          <a:xfrm>
            <a:off x="7140768" y="1486963"/>
            <a:ext cx="2257560" cy="812520"/>
            <a:chOff x="7140768" y="1486963"/>
            <a:chExt cx="2257560" cy="812520"/>
          </a:xfrm>
        </p:grpSpPr>
        <mc:AlternateContent xmlns:mc="http://schemas.openxmlformats.org/markup-compatibility/2006" xmlns:p14="http://schemas.microsoft.com/office/powerpoint/2010/main">
          <mc:Choice Requires="p14">
            <p:contentPart p14:bwMode="auto" r:id="rId3">
              <p14:nvContentPartPr>
                <p14:cNvPr id="111" name="Ink 110">
                  <a:extLst>
                    <a:ext uri="{FF2B5EF4-FFF2-40B4-BE49-F238E27FC236}">
                      <a16:creationId xmlns:a16="http://schemas.microsoft.com/office/drawing/2014/main" id="{F2E1E646-88D3-A596-E4A3-CB60BE953ED9}"/>
                    </a:ext>
                  </a:extLst>
                </p14:cNvPr>
                <p14:cNvContentPartPr/>
                <p14:nvPr/>
              </p14:nvContentPartPr>
              <p14:xfrm>
                <a:off x="8018808" y="1486963"/>
                <a:ext cx="4320" cy="2160"/>
              </p14:xfrm>
            </p:contentPart>
          </mc:Choice>
          <mc:Fallback xmlns="">
            <p:pic>
              <p:nvPicPr>
                <p:cNvPr id="111" name="Ink 110">
                  <a:extLst>
                    <a:ext uri="{FF2B5EF4-FFF2-40B4-BE49-F238E27FC236}">
                      <a16:creationId xmlns:a16="http://schemas.microsoft.com/office/drawing/2014/main" id="{F2E1E646-88D3-A596-E4A3-CB60BE953ED9}"/>
                    </a:ext>
                  </a:extLst>
                </p:cNvPr>
                <p:cNvPicPr/>
                <p:nvPr/>
              </p:nvPicPr>
              <p:blipFill>
                <a:blip r:embed="rId370"/>
                <a:stretch>
                  <a:fillRect/>
                </a:stretch>
              </p:blipFill>
              <p:spPr>
                <a:xfrm>
                  <a:off x="7697688" y="1480843"/>
                  <a:ext cx="3315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17" name="Ink 116">
                  <a:extLst>
                    <a:ext uri="{FF2B5EF4-FFF2-40B4-BE49-F238E27FC236}">
                      <a16:creationId xmlns:a16="http://schemas.microsoft.com/office/drawing/2014/main" id="{9EDB8B40-FF4E-0043-42B3-6292B32F2B08}"/>
                    </a:ext>
                  </a:extLst>
                </p14:cNvPr>
                <p14:cNvContentPartPr/>
                <p14:nvPr/>
              </p14:nvContentPartPr>
              <p14:xfrm>
                <a:off x="9212928" y="1575523"/>
                <a:ext cx="25200" cy="12960"/>
              </p14:xfrm>
            </p:contentPart>
          </mc:Choice>
          <mc:Fallback xmlns="">
            <p:pic>
              <p:nvPicPr>
                <p:cNvPr id="117" name="Ink 116">
                  <a:extLst>
                    <a:ext uri="{FF2B5EF4-FFF2-40B4-BE49-F238E27FC236}">
                      <a16:creationId xmlns:a16="http://schemas.microsoft.com/office/drawing/2014/main" id="{9EDB8B40-FF4E-0043-42B3-6292B32F2B08}"/>
                    </a:ext>
                  </a:extLst>
                </p:cNvPr>
                <p:cNvPicPr/>
                <p:nvPr/>
              </p:nvPicPr>
              <p:blipFill>
                <a:blip r:embed="rId394"/>
                <a:stretch>
                  <a:fillRect/>
                </a:stretch>
              </p:blipFill>
              <p:spPr>
                <a:xfrm>
                  <a:off x="9010608" y="1548883"/>
                  <a:ext cx="2336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118" name="Ink 117">
                  <a:extLst>
                    <a:ext uri="{FF2B5EF4-FFF2-40B4-BE49-F238E27FC236}">
                      <a16:creationId xmlns:a16="http://schemas.microsoft.com/office/drawing/2014/main" id="{2EED7E4D-487A-0F0C-DF01-39D9417CF7A9}"/>
                    </a:ext>
                  </a:extLst>
                </p14:cNvPr>
                <p14:cNvContentPartPr/>
                <p14:nvPr/>
              </p14:nvContentPartPr>
              <p14:xfrm>
                <a:off x="9377808" y="1595323"/>
                <a:ext cx="20520" cy="7920"/>
              </p14:xfrm>
            </p:contentPart>
          </mc:Choice>
          <mc:Fallback xmlns="">
            <p:pic>
              <p:nvPicPr>
                <p:cNvPr id="118" name="Ink 117">
                  <a:extLst>
                    <a:ext uri="{FF2B5EF4-FFF2-40B4-BE49-F238E27FC236}">
                      <a16:creationId xmlns:a16="http://schemas.microsoft.com/office/drawing/2014/main" id="{2EED7E4D-487A-0F0C-DF01-39D9417CF7A9}"/>
                    </a:ext>
                  </a:extLst>
                </p:cNvPr>
                <p:cNvPicPr/>
                <p:nvPr/>
              </p:nvPicPr>
              <p:blipFill>
                <a:blip r:embed="rId396"/>
                <a:stretch>
                  <a:fillRect/>
                </a:stretch>
              </p:blipFill>
              <p:spPr>
                <a:xfrm>
                  <a:off x="9371688" y="1589203"/>
                  <a:ext cx="1105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198" name="Ink 197">
                  <a:extLst>
                    <a:ext uri="{FF2B5EF4-FFF2-40B4-BE49-F238E27FC236}">
                      <a16:creationId xmlns:a16="http://schemas.microsoft.com/office/drawing/2014/main" id="{5DB6B19F-6498-41C5-4613-46CCA7888C91}"/>
                    </a:ext>
                  </a:extLst>
                </p14:cNvPr>
                <p14:cNvContentPartPr/>
                <p14:nvPr/>
              </p14:nvContentPartPr>
              <p14:xfrm>
                <a:off x="7140768" y="2293003"/>
                <a:ext cx="3240" cy="6480"/>
              </p14:xfrm>
            </p:contentPart>
          </mc:Choice>
          <mc:Fallback xmlns="">
            <p:pic>
              <p:nvPicPr>
                <p:cNvPr id="198" name="Ink 197">
                  <a:extLst>
                    <a:ext uri="{FF2B5EF4-FFF2-40B4-BE49-F238E27FC236}">
                      <a16:creationId xmlns:a16="http://schemas.microsoft.com/office/drawing/2014/main" id="{5DB6B19F-6498-41C5-4613-46CCA7888C91}"/>
                    </a:ext>
                  </a:extLst>
                </p:cNvPr>
                <p:cNvPicPr/>
                <p:nvPr/>
              </p:nvPicPr>
              <p:blipFill>
                <a:blip r:embed="rId426"/>
                <a:stretch>
                  <a:fillRect/>
                </a:stretch>
              </p:blipFill>
              <p:spPr>
                <a:xfrm>
                  <a:off x="7134648" y="2286883"/>
                  <a:ext cx="15480" cy="18720"/>
                </a:xfrm>
                <a:prstGeom prst="rect">
                  <a:avLst/>
                </a:prstGeom>
              </p:spPr>
            </p:pic>
          </mc:Fallback>
        </mc:AlternateContent>
      </p:grpSp>
    </p:spTree>
    <p:extLst>
      <p:ext uri="{BB962C8B-B14F-4D97-AF65-F5344CB8AC3E}">
        <p14:creationId xmlns:p14="http://schemas.microsoft.com/office/powerpoint/2010/main" val="1352208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Zooming</a:t>
            </a:r>
          </a:p>
        </p:txBody>
      </p:sp>
      <p:pic>
        <p:nvPicPr>
          <p:cNvPr id="49" name="Picture 48" descr="A picture containing table, indoor, sitting, small&#10;&#10;Description automatically generated">
            <a:extLst>
              <a:ext uri="{FF2B5EF4-FFF2-40B4-BE49-F238E27FC236}">
                <a16:creationId xmlns:a16="http://schemas.microsoft.com/office/drawing/2014/main" id="{43A846E6-9569-4DFF-AB3B-578EA20751EC}"/>
              </a:ext>
            </a:extLst>
          </p:cNvPr>
          <p:cNvPicPr>
            <a:picLocks noChangeAspect="1"/>
          </p:cNvPicPr>
          <p:nvPr/>
        </p:nvPicPr>
        <p:blipFill>
          <a:blip r:embed="rId3"/>
          <a:stretch>
            <a:fillRect/>
          </a:stretch>
        </p:blipFill>
        <p:spPr>
          <a:xfrm>
            <a:off x="694378" y="1775933"/>
            <a:ext cx="2450899" cy="1847901"/>
          </a:xfrm>
          <a:prstGeom prst="rect">
            <a:avLst/>
          </a:prstGeom>
          <a:effectLst/>
        </p:spPr>
      </p:pic>
      <p:pic>
        <p:nvPicPr>
          <p:cNvPr id="71" name="Picture 70" descr="A picture containing table, indoor, sitting, small&#10;&#10;Description automatically generated">
            <a:extLst>
              <a:ext uri="{FF2B5EF4-FFF2-40B4-BE49-F238E27FC236}">
                <a16:creationId xmlns:a16="http://schemas.microsoft.com/office/drawing/2014/main" id="{0B504FD1-E933-4FC0-BE18-78745600B13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300392" y="1775933"/>
            <a:ext cx="2450899" cy="1847901"/>
          </a:xfrm>
          <a:prstGeom prst="rect">
            <a:avLst/>
          </a:prstGeom>
          <a:effectLst/>
        </p:spPr>
      </p:pic>
      <p:pic>
        <p:nvPicPr>
          <p:cNvPr id="73" name="Picture 72" descr="A picture containing table, indoor, sitting, small&#10;&#10;Description automatically generated">
            <a:extLst>
              <a:ext uri="{FF2B5EF4-FFF2-40B4-BE49-F238E27FC236}">
                <a16:creationId xmlns:a16="http://schemas.microsoft.com/office/drawing/2014/main" id="{D40D027A-C949-4617-86ED-69325627424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497385" y="1775933"/>
            <a:ext cx="2450899" cy="1847901"/>
          </a:xfrm>
          <a:prstGeom prst="rect">
            <a:avLst/>
          </a:prstGeom>
          <a:effectLst/>
        </p:spPr>
      </p:pic>
      <p:pic>
        <p:nvPicPr>
          <p:cNvPr id="75" name="Picture 74" descr="A picture containing table, indoor, sitting, small&#10;&#10;Description automatically generated">
            <a:extLst>
              <a:ext uri="{FF2B5EF4-FFF2-40B4-BE49-F238E27FC236}">
                <a16:creationId xmlns:a16="http://schemas.microsoft.com/office/drawing/2014/main" id="{366CC0A9-25B2-4305-A05D-D369092C073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9103398" y="1775933"/>
            <a:ext cx="2450899" cy="1847901"/>
          </a:xfrm>
          <a:prstGeom prst="rect">
            <a:avLst/>
          </a:prstGeom>
          <a:effectLst/>
        </p:spPr>
      </p:pic>
      <p:pic>
        <p:nvPicPr>
          <p:cNvPr id="77" name="Picture 76" descr="A picture containing table, indoor, sitting, small&#10;&#10;Description automatically generated">
            <a:extLst>
              <a:ext uri="{FF2B5EF4-FFF2-40B4-BE49-F238E27FC236}">
                <a16:creationId xmlns:a16="http://schemas.microsoft.com/office/drawing/2014/main" id="{34DB80FC-49BE-4A0C-9751-A5B1710DA7A5}"/>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94377" y="4008481"/>
            <a:ext cx="2450899" cy="1847901"/>
          </a:xfrm>
          <a:prstGeom prst="rect">
            <a:avLst/>
          </a:prstGeom>
          <a:effectLst/>
        </p:spPr>
      </p:pic>
      <p:pic>
        <p:nvPicPr>
          <p:cNvPr id="81" name="Picture 80" descr="A picture containing table, indoor, sitting, small&#10;&#10;Description automatically generated">
            <a:extLst>
              <a:ext uri="{FF2B5EF4-FFF2-40B4-BE49-F238E27FC236}">
                <a16:creationId xmlns:a16="http://schemas.microsoft.com/office/drawing/2014/main" id="{6F64DADD-9F09-4DDF-8DAF-D576F9CD3CDE}"/>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497384" y="4008480"/>
            <a:ext cx="2450899" cy="1847901"/>
          </a:xfrm>
          <a:prstGeom prst="rect">
            <a:avLst/>
          </a:prstGeom>
          <a:effectLst/>
        </p:spPr>
      </p:pic>
      <p:pic>
        <p:nvPicPr>
          <p:cNvPr id="83" name="Picture 82" descr="A picture containing table, indoor, sitting, small&#10;&#10;Description automatically generated">
            <a:extLst>
              <a:ext uri="{FF2B5EF4-FFF2-40B4-BE49-F238E27FC236}">
                <a16:creationId xmlns:a16="http://schemas.microsoft.com/office/drawing/2014/main" id="{CB4029B3-C47B-440A-BA36-CAA80DF46AAB}"/>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6300392" y="4008480"/>
            <a:ext cx="2450899" cy="1847901"/>
          </a:xfrm>
          <a:prstGeom prst="rect">
            <a:avLst/>
          </a:prstGeom>
          <a:effectLst/>
        </p:spPr>
      </p:pic>
      <p:pic>
        <p:nvPicPr>
          <p:cNvPr id="85" name="Picture 84" descr="A picture containing table, indoor, sitting, small&#10;&#10;Description automatically generated">
            <a:extLst>
              <a:ext uri="{FF2B5EF4-FFF2-40B4-BE49-F238E27FC236}">
                <a16:creationId xmlns:a16="http://schemas.microsoft.com/office/drawing/2014/main" id="{4D92811A-E7E7-4FAC-906C-749F68E5768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103398" y="4008480"/>
            <a:ext cx="2450899" cy="1847901"/>
          </a:xfrm>
          <a:prstGeom prst="rect">
            <a:avLst/>
          </a:prstGeom>
          <a:effectLst/>
        </p:spPr>
      </p:pic>
    </p:spTree>
    <p:extLst>
      <p:ext uri="{BB962C8B-B14F-4D97-AF65-F5344CB8AC3E}">
        <p14:creationId xmlns:p14="http://schemas.microsoft.com/office/powerpoint/2010/main" val="3198453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53720" y="1051614"/>
            <a:ext cx="11084560" cy="656590"/>
          </a:xfrm>
        </p:spPr>
        <p:txBody>
          <a:bodyPr/>
          <a:lstStyle/>
          <a:p>
            <a:pPr algn="l"/>
            <a:r>
              <a:rPr lang="en-US" dirty="0"/>
              <a:t>Width And Height</a:t>
            </a:r>
            <a:br>
              <a:rPr lang="en-US" dirty="0"/>
            </a:br>
            <a:r>
              <a:rPr lang="en-US" dirty="0"/>
              <a:t>Shifting</a:t>
            </a:r>
          </a:p>
        </p:txBody>
      </p:sp>
      <p:pic>
        <p:nvPicPr>
          <p:cNvPr id="36" name="Picture 35" descr="A picture containing table, indoor, sitting, small&#10;&#10;Description automatically generated">
            <a:extLst>
              <a:ext uri="{FF2B5EF4-FFF2-40B4-BE49-F238E27FC236}">
                <a16:creationId xmlns:a16="http://schemas.microsoft.com/office/drawing/2014/main" id="{3E529E91-B1F2-4CA4-9633-49325DC2E6F6}"/>
              </a:ext>
            </a:extLst>
          </p:cNvPr>
          <p:cNvPicPr>
            <a:picLocks noChangeAspect="1"/>
          </p:cNvPicPr>
          <p:nvPr/>
        </p:nvPicPr>
        <p:blipFill rotWithShape="1">
          <a:blip r:embed="rId3"/>
          <a:srcRect l="35983" t="12337" r="30160" b="45056"/>
          <a:stretch/>
        </p:blipFill>
        <p:spPr>
          <a:xfrm>
            <a:off x="6318249" y="2867555"/>
            <a:ext cx="1661583" cy="1576917"/>
          </a:xfrm>
          <a:prstGeom prst="rect">
            <a:avLst/>
          </a:prstGeom>
          <a:effectLst/>
        </p:spPr>
      </p:pic>
      <p:pic>
        <p:nvPicPr>
          <p:cNvPr id="54" name="Picture 53" descr="A picture containing table, indoor, sitting, small&#10;&#10;Description automatically generated">
            <a:extLst>
              <a:ext uri="{FF2B5EF4-FFF2-40B4-BE49-F238E27FC236}">
                <a16:creationId xmlns:a16="http://schemas.microsoft.com/office/drawing/2014/main" id="{E240FF44-327F-4A5A-86DB-6C007C9E6794}"/>
              </a:ext>
            </a:extLst>
          </p:cNvPr>
          <p:cNvPicPr>
            <a:picLocks noChangeAspect="1"/>
          </p:cNvPicPr>
          <p:nvPr/>
        </p:nvPicPr>
        <p:blipFill rotWithShape="1">
          <a:blip r:embed="rId3"/>
          <a:srcRect l="45493" t="12337" r="20650" b="45056"/>
          <a:stretch/>
        </p:blipFill>
        <p:spPr>
          <a:xfrm>
            <a:off x="9233957" y="2867554"/>
            <a:ext cx="1661583" cy="1576917"/>
          </a:xfrm>
          <a:prstGeom prst="rect">
            <a:avLst/>
          </a:prstGeom>
          <a:effectLst/>
        </p:spPr>
      </p:pic>
      <p:pic>
        <p:nvPicPr>
          <p:cNvPr id="58" name="Picture 57" descr="A picture containing table, indoor, sitting, small&#10;&#10;Description automatically generated">
            <a:extLst>
              <a:ext uri="{FF2B5EF4-FFF2-40B4-BE49-F238E27FC236}">
                <a16:creationId xmlns:a16="http://schemas.microsoft.com/office/drawing/2014/main" id="{3B6CFBAC-B604-4E05-8E9D-8FF672EE899A}"/>
              </a:ext>
            </a:extLst>
          </p:cNvPr>
          <p:cNvPicPr>
            <a:picLocks noChangeAspect="1"/>
          </p:cNvPicPr>
          <p:nvPr/>
        </p:nvPicPr>
        <p:blipFill rotWithShape="1">
          <a:blip r:embed="rId3"/>
          <a:srcRect l="26861" t="12337" r="39283" b="45056"/>
          <a:stretch/>
        </p:blipFill>
        <p:spPr>
          <a:xfrm>
            <a:off x="3402541" y="2867555"/>
            <a:ext cx="1661583" cy="1576917"/>
          </a:xfrm>
          <a:prstGeom prst="rect">
            <a:avLst/>
          </a:prstGeom>
          <a:effectLst/>
        </p:spPr>
      </p:pic>
      <p:pic>
        <p:nvPicPr>
          <p:cNvPr id="62" name="Picture 61" descr="A picture containing table, indoor, sitting, small&#10;&#10;Description automatically generated">
            <a:extLst>
              <a:ext uri="{FF2B5EF4-FFF2-40B4-BE49-F238E27FC236}">
                <a16:creationId xmlns:a16="http://schemas.microsoft.com/office/drawing/2014/main" id="{A4709416-A77E-4EC9-BDB3-1BC9D9B5DA85}"/>
              </a:ext>
            </a:extLst>
          </p:cNvPr>
          <p:cNvPicPr>
            <a:picLocks noChangeAspect="1"/>
          </p:cNvPicPr>
          <p:nvPr/>
        </p:nvPicPr>
        <p:blipFill rotWithShape="1">
          <a:blip r:embed="rId3"/>
          <a:srcRect l="35983" t="1245" r="30160" b="56148"/>
          <a:stretch/>
        </p:blipFill>
        <p:spPr>
          <a:xfrm>
            <a:off x="6318249" y="734696"/>
            <a:ext cx="1661583" cy="1576917"/>
          </a:xfrm>
          <a:prstGeom prst="rect">
            <a:avLst/>
          </a:prstGeom>
          <a:effectLst/>
        </p:spPr>
      </p:pic>
      <p:pic>
        <p:nvPicPr>
          <p:cNvPr id="68" name="Picture 67" descr="A picture containing table, indoor, sitting, small&#10;&#10;Description automatically generated">
            <a:extLst>
              <a:ext uri="{FF2B5EF4-FFF2-40B4-BE49-F238E27FC236}">
                <a16:creationId xmlns:a16="http://schemas.microsoft.com/office/drawing/2014/main" id="{C10F6848-E31D-436E-8D26-4653296758F0}"/>
              </a:ext>
            </a:extLst>
          </p:cNvPr>
          <p:cNvPicPr>
            <a:picLocks noChangeAspect="1"/>
          </p:cNvPicPr>
          <p:nvPr/>
        </p:nvPicPr>
        <p:blipFill rotWithShape="1">
          <a:blip r:embed="rId3"/>
          <a:srcRect l="35983" t="23206" r="30160" b="34187"/>
          <a:stretch/>
        </p:blipFill>
        <p:spPr>
          <a:xfrm>
            <a:off x="6318249" y="5000413"/>
            <a:ext cx="1661583" cy="1576917"/>
          </a:xfrm>
          <a:prstGeom prst="rect">
            <a:avLst/>
          </a:prstGeom>
          <a:effectLst/>
        </p:spPr>
      </p:pic>
    </p:spTree>
    <p:extLst>
      <p:ext uri="{BB962C8B-B14F-4D97-AF65-F5344CB8AC3E}">
        <p14:creationId xmlns:p14="http://schemas.microsoft.com/office/powerpoint/2010/main" val="2612588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err="1"/>
              <a:t>HomogRaphy</a:t>
            </a:r>
            <a:endParaRPr lang="en-US" dirty="0"/>
          </a:p>
        </p:txBody>
      </p:sp>
      <p:cxnSp>
        <p:nvCxnSpPr>
          <p:cNvPr id="35" name="Straight Connector 34">
            <a:extLst>
              <a:ext uri="{FF2B5EF4-FFF2-40B4-BE49-F238E27FC236}">
                <a16:creationId xmlns:a16="http://schemas.microsoft.com/office/drawing/2014/main" id="{921BD9ED-6BAF-4AAB-A415-C59B54F68DE3}"/>
              </a:ext>
            </a:extLst>
          </p:cNvPr>
          <p:cNvCxnSpPr>
            <a:cxnSpLocks/>
          </p:cNvCxnSpPr>
          <p:nvPr/>
        </p:nvCxnSpPr>
        <p:spPr>
          <a:xfrm flipH="1">
            <a:off x="2469037" y="3519390"/>
            <a:ext cx="5311830" cy="149958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1" name="Picture 20" descr="A picture containing table, indoor, sitting, small&#10;&#10;Description automatically generated">
            <a:extLst>
              <a:ext uri="{FF2B5EF4-FFF2-40B4-BE49-F238E27FC236}">
                <a16:creationId xmlns:a16="http://schemas.microsoft.com/office/drawing/2014/main" id="{59BC5894-6925-4E5E-9B9F-DA90D76DAAA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337454" y="3170657"/>
            <a:ext cx="2153354" cy="1181494"/>
          </a:xfrm>
          <a:prstGeom prst="rect">
            <a:avLst/>
          </a:prstGeom>
          <a:scene3d>
            <a:camera prst="perspectiveHeroicExtremeLeftFacing"/>
            <a:lightRig rig="threePt" dir="t"/>
          </a:scene3d>
        </p:spPr>
      </p:pic>
      <p:pic>
        <p:nvPicPr>
          <p:cNvPr id="6" name="Picture 5" descr="A picture containing table, indoor, sitting, small&#10;&#10;Description automatically generated">
            <a:extLst>
              <a:ext uri="{FF2B5EF4-FFF2-40B4-BE49-F238E27FC236}">
                <a16:creationId xmlns:a16="http://schemas.microsoft.com/office/drawing/2014/main" id="{34505C95-20D4-4595-83B9-CB46C203414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64776" y="1864502"/>
            <a:ext cx="3655954" cy="2005934"/>
          </a:xfrm>
          <a:prstGeom prst="rect">
            <a:avLst/>
          </a:prstGeom>
          <a:scene3d>
            <a:camera prst="perspectiveHeroicExtremeLeftFacing"/>
            <a:lightRig rig="threePt" dir="t"/>
          </a:scene3d>
        </p:spPr>
      </p:pic>
      <p:cxnSp>
        <p:nvCxnSpPr>
          <p:cNvPr id="13" name="Straight Connector 12">
            <a:extLst>
              <a:ext uri="{FF2B5EF4-FFF2-40B4-BE49-F238E27FC236}">
                <a16:creationId xmlns:a16="http://schemas.microsoft.com/office/drawing/2014/main" id="{E6C80213-B3E2-420B-9F5F-FD9AA7EBB536}"/>
              </a:ext>
            </a:extLst>
          </p:cNvPr>
          <p:cNvCxnSpPr>
            <a:cxnSpLocks/>
          </p:cNvCxnSpPr>
          <p:nvPr/>
        </p:nvCxnSpPr>
        <p:spPr>
          <a:xfrm flipH="1">
            <a:off x="2458362" y="1764594"/>
            <a:ext cx="5322507" cy="3254376"/>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DE65B1-2CCD-4E37-95B3-F72D56E88A2A}"/>
              </a:ext>
            </a:extLst>
          </p:cNvPr>
          <p:cNvCxnSpPr>
            <a:cxnSpLocks/>
          </p:cNvCxnSpPr>
          <p:nvPr/>
        </p:nvCxnSpPr>
        <p:spPr>
          <a:xfrm flipH="1">
            <a:off x="2469039" y="2026266"/>
            <a:ext cx="8451691" cy="2992704"/>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776062E-2D37-4F71-891D-FBF07AEFB0DF}"/>
              </a:ext>
            </a:extLst>
          </p:cNvPr>
          <p:cNvCxnSpPr>
            <a:cxnSpLocks/>
          </p:cNvCxnSpPr>
          <p:nvPr/>
        </p:nvCxnSpPr>
        <p:spPr>
          <a:xfrm flipH="1">
            <a:off x="2469037" y="4234317"/>
            <a:ext cx="8243418" cy="78051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 name="Graphic 8" descr="Camera">
            <a:extLst>
              <a:ext uri="{FF2B5EF4-FFF2-40B4-BE49-F238E27FC236}">
                <a16:creationId xmlns:a16="http://schemas.microsoft.com/office/drawing/2014/main" id="{687EAFBF-18E9-4CCE-B23F-8F00904A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0362" y="4434928"/>
            <a:ext cx="1016000" cy="1016000"/>
          </a:xfrm>
          <a:prstGeom prst="rect">
            <a:avLst/>
          </a:prstGeom>
          <a:scene3d>
            <a:camera prst="perspectiveContrastingRightFacing"/>
            <a:lightRig rig="threePt" dir="t"/>
          </a:scene3d>
        </p:spPr>
      </p:pic>
    </p:spTree>
    <p:extLst>
      <p:ext uri="{BB962C8B-B14F-4D97-AF65-F5344CB8AC3E}">
        <p14:creationId xmlns:p14="http://schemas.microsoft.com/office/powerpoint/2010/main" val="4061196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Brightness</a:t>
            </a:r>
          </a:p>
        </p:txBody>
      </p:sp>
      <p:pic>
        <p:nvPicPr>
          <p:cNvPr id="3" name="Picture 2" descr="A picture containing table, indoor, sitting, small&#10;&#10;Description automatically generated">
            <a:extLst>
              <a:ext uri="{FF2B5EF4-FFF2-40B4-BE49-F238E27FC236}">
                <a16:creationId xmlns:a16="http://schemas.microsoft.com/office/drawing/2014/main" id="{EFFAF67B-150D-4FC1-B2EF-362EEB61025D}"/>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p:blipFill>
        <p:spPr>
          <a:xfrm>
            <a:off x="733778" y="1798510"/>
            <a:ext cx="1828800" cy="4018777"/>
          </a:xfrm>
          <a:prstGeom prst="rect">
            <a:avLst/>
          </a:prstGeom>
          <a:effectLst/>
        </p:spPr>
      </p:pic>
      <p:pic>
        <p:nvPicPr>
          <p:cNvPr id="8" name="Picture 7" descr="A picture containing table, indoor, sitting, small&#10;&#10;Description automatically generated">
            <a:extLst>
              <a:ext uri="{FF2B5EF4-FFF2-40B4-BE49-F238E27FC236}">
                <a16:creationId xmlns:a16="http://schemas.microsoft.com/office/drawing/2014/main" id="{94BB6291-D07E-4918-9403-1E4DBCCFF3B7}"/>
              </a:ext>
            </a:extLst>
          </p:cNvPr>
          <p:cNvPicPr>
            <a:picLocks noChangeAspect="1"/>
          </p:cNvPicPr>
          <p:nvPr/>
        </p:nvPicPr>
        <p:blipFill rotWithShape="1">
          <a:blip r:embed="rId5" cstate="hq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2921000" y="1798509"/>
            <a:ext cx="1828800" cy="4018777"/>
          </a:xfrm>
          <a:prstGeom prst="rect">
            <a:avLst/>
          </a:prstGeom>
          <a:effectLst/>
        </p:spPr>
      </p:pic>
      <p:pic>
        <p:nvPicPr>
          <p:cNvPr id="10" name="Picture 9" descr="A picture containing table, indoor, sitting, small&#10;&#10;Description automatically generated">
            <a:extLst>
              <a:ext uri="{FF2B5EF4-FFF2-40B4-BE49-F238E27FC236}">
                <a16:creationId xmlns:a16="http://schemas.microsoft.com/office/drawing/2014/main" id="{B02F6D1E-A63F-4B87-A9B5-922E7179CE44}"/>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108222" y="1798508"/>
            <a:ext cx="1828800" cy="4018777"/>
          </a:xfrm>
          <a:prstGeom prst="rect">
            <a:avLst/>
          </a:prstGeom>
          <a:effectLst/>
        </p:spPr>
      </p:pic>
      <p:pic>
        <p:nvPicPr>
          <p:cNvPr id="11" name="Picture 10" descr="A picture containing table, indoor, sitting, small&#10;&#10;Description automatically generated">
            <a:extLst>
              <a:ext uri="{FF2B5EF4-FFF2-40B4-BE49-F238E27FC236}">
                <a16:creationId xmlns:a16="http://schemas.microsoft.com/office/drawing/2014/main" id="{78AABA4A-BEE2-4FE6-8FE7-6FA054CC0600}"/>
              </a:ext>
            </a:extLst>
          </p:cNvPr>
          <p:cNvPicPr>
            <a:picLocks noChangeAspect="1"/>
          </p:cNvPicPr>
          <p:nvPr/>
        </p:nvPicPr>
        <p:blipFill rotWithShape="1">
          <a:blip r:embed="rId7" cstate="hq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7295444" y="1798507"/>
            <a:ext cx="1828800" cy="4018777"/>
          </a:xfrm>
          <a:prstGeom prst="rect">
            <a:avLst/>
          </a:prstGeom>
          <a:effectLst/>
        </p:spPr>
      </p:pic>
      <p:pic>
        <p:nvPicPr>
          <p:cNvPr id="15" name="Picture 14" descr="A picture containing table, indoor, sitting, small&#10;&#10;Description automatically generated">
            <a:extLst>
              <a:ext uri="{FF2B5EF4-FFF2-40B4-BE49-F238E27FC236}">
                <a16:creationId xmlns:a16="http://schemas.microsoft.com/office/drawing/2014/main" id="{8D11DD89-7F75-4422-9120-FC055B44F4A8}"/>
              </a:ext>
            </a:extLst>
          </p:cNvPr>
          <p:cNvPicPr>
            <a:picLocks noChangeAspect="1"/>
          </p:cNvPicPr>
          <p:nvPr/>
        </p:nvPicPr>
        <p:blipFill rotWithShape="1">
          <a:blip r:embed="rId8" cstate="hq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p:blipFill>
        <p:spPr>
          <a:xfrm>
            <a:off x="9482667" y="1798507"/>
            <a:ext cx="1828800" cy="4018777"/>
          </a:xfrm>
          <a:prstGeom prst="rect">
            <a:avLst/>
          </a:prstGeom>
          <a:effectLst/>
        </p:spPr>
      </p:pic>
    </p:spTree>
    <p:extLst>
      <p:ext uri="{BB962C8B-B14F-4D97-AF65-F5344CB8AC3E}">
        <p14:creationId xmlns:p14="http://schemas.microsoft.com/office/powerpoint/2010/main" val="1756133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53720" y="1058133"/>
            <a:ext cx="11084560" cy="656590"/>
          </a:xfrm>
        </p:spPr>
        <p:txBody>
          <a:bodyPr/>
          <a:lstStyle/>
          <a:p>
            <a:pPr algn="l"/>
            <a:r>
              <a:rPr lang="en-US" dirty="0"/>
              <a:t>Channel</a:t>
            </a:r>
            <a:br>
              <a:rPr lang="en-US" dirty="0"/>
            </a:br>
            <a:r>
              <a:rPr lang="en-US" dirty="0"/>
              <a:t>Shifting</a:t>
            </a:r>
          </a:p>
        </p:txBody>
      </p:sp>
      <p:pic>
        <p:nvPicPr>
          <p:cNvPr id="19" name="Picture 18" descr="A picture containing table, indoor, sitting, small&#10;&#10;Description automatically generated">
            <a:extLst>
              <a:ext uri="{FF2B5EF4-FFF2-40B4-BE49-F238E27FC236}">
                <a16:creationId xmlns:a16="http://schemas.microsoft.com/office/drawing/2014/main" id="{52CC5AA4-291C-4736-A5CD-AB286D54C18F}"/>
              </a:ext>
            </a:extLst>
          </p:cNvPr>
          <p:cNvPicPr>
            <a:picLocks noChangeAspect="1"/>
          </p:cNvPicPr>
          <p:nvPr/>
        </p:nvPicPr>
        <p:blipFill rotWithShape="1">
          <a:blip r:embed="rId3" cstate="hqprint">
            <a:duotone>
              <a:prstClr val="black"/>
              <a:srgbClr val="00FF00">
                <a:tint val="45000"/>
                <a:satMod val="400000"/>
              </a:srgbClr>
            </a:duotone>
            <a:extLst>
              <a:ext uri="{28A0092B-C50C-407E-A947-70E740481C1C}">
                <a14:useLocalDpi xmlns:a14="http://schemas.microsoft.com/office/drawing/2010/main"/>
              </a:ext>
            </a:extLst>
          </a:blip>
          <a:srcRect/>
          <a:stretch/>
        </p:blipFill>
        <p:spPr>
          <a:xfrm>
            <a:off x="1080837" y="4042945"/>
            <a:ext cx="3113092" cy="1141108"/>
          </a:xfrm>
          <a:prstGeom prst="rect">
            <a:avLst/>
          </a:prstGeom>
        </p:spPr>
      </p:pic>
      <p:pic>
        <p:nvPicPr>
          <p:cNvPr id="21" name="Picture 20" descr="A picture containing table, indoor, sitting, small&#10;&#10;Description automatically generated">
            <a:extLst>
              <a:ext uri="{FF2B5EF4-FFF2-40B4-BE49-F238E27FC236}">
                <a16:creationId xmlns:a16="http://schemas.microsoft.com/office/drawing/2014/main" id="{F66158BD-337C-4E4D-9657-49E4500E7D47}"/>
              </a:ext>
            </a:extLst>
          </p:cNvPr>
          <p:cNvPicPr>
            <a:picLocks noChangeAspect="1"/>
          </p:cNvPicPr>
          <p:nvPr/>
        </p:nvPicPr>
        <p:blipFill rotWithShape="1">
          <a:blip r:embed="rId3" cstate="hqprint">
            <a:duotone>
              <a:prstClr val="black"/>
              <a:srgbClr val="FF0000">
                <a:tint val="45000"/>
                <a:satMod val="400000"/>
              </a:srgbClr>
            </a:duotone>
            <a:extLst>
              <a:ext uri="{28A0092B-C50C-407E-A947-70E740481C1C}">
                <a14:useLocalDpi xmlns:a14="http://schemas.microsoft.com/office/drawing/2010/main"/>
              </a:ext>
            </a:extLst>
          </a:blip>
          <a:srcRect/>
          <a:stretch/>
        </p:blipFill>
        <p:spPr>
          <a:xfrm>
            <a:off x="4670698" y="1472464"/>
            <a:ext cx="3113092" cy="1141108"/>
          </a:xfrm>
          <a:prstGeom prst="rect">
            <a:avLst/>
          </a:prstGeom>
        </p:spPr>
      </p:pic>
      <p:pic>
        <p:nvPicPr>
          <p:cNvPr id="23" name="Picture 22" descr="A picture containing table, indoor, sitting, small&#10;&#10;Description automatically generated">
            <a:extLst>
              <a:ext uri="{FF2B5EF4-FFF2-40B4-BE49-F238E27FC236}">
                <a16:creationId xmlns:a16="http://schemas.microsoft.com/office/drawing/2014/main" id="{B08B218B-2CF3-4677-8673-05E65B2DDD6B}"/>
              </a:ext>
            </a:extLst>
          </p:cNvPr>
          <p:cNvPicPr>
            <a:picLocks noChangeAspect="1"/>
          </p:cNvPicPr>
          <p:nvPr/>
        </p:nvPicPr>
        <p:blipFill rotWithShape="1">
          <a:blip r:embed="rId3" cstate="hqprint">
            <a:duotone>
              <a:prstClr val="black"/>
              <a:srgbClr val="0000FF">
                <a:tint val="45000"/>
                <a:satMod val="400000"/>
              </a:srgbClr>
            </a:duotone>
            <a:extLst>
              <a:ext uri="{28A0092B-C50C-407E-A947-70E740481C1C}">
                <a14:useLocalDpi xmlns:a14="http://schemas.microsoft.com/office/drawing/2010/main"/>
              </a:ext>
            </a:extLst>
          </a:blip>
          <a:srcRect/>
          <a:stretch/>
        </p:blipFill>
        <p:spPr>
          <a:xfrm>
            <a:off x="8225374" y="4042945"/>
            <a:ext cx="3113092" cy="1141108"/>
          </a:xfrm>
          <a:prstGeom prst="rect">
            <a:avLst/>
          </a:prstGeom>
        </p:spPr>
      </p:pic>
      <p:pic>
        <p:nvPicPr>
          <p:cNvPr id="25" name="Picture 24" descr="A picture containing table, indoor, sitting, small&#10;&#10;Description automatically generated">
            <a:extLst>
              <a:ext uri="{FF2B5EF4-FFF2-40B4-BE49-F238E27FC236}">
                <a16:creationId xmlns:a16="http://schemas.microsoft.com/office/drawing/2014/main" id="{5E18420A-BAEF-452E-8881-6CAD44F6A028}"/>
              </a:ext>
            </a:extLst>
          </p:cNvPr>
          <p:cNvPicPr>
            <a:picLocks noChangeAspect="1"/>
          </p:cNvPicPr>
          <p:nvPr/>
        </p:nvPicPr>
        <p:blipFill rotWithShape="1">
          <a:blip r:embed="rId3" cstate="hqprint">
            <a:duotone>
              <a:prstClr val="black"/>
              <a:srgbClr val="7D7D00">
                <a:tint val="45000"/>
                <a:satMod val="400000"/>
              </a:srgbClr>
            </a:duotone>
            <a:extLst>
              <a:ext uri="{28A0092B-C50C-407E-A947-70E740481C1C}">
                <a14:useLocalDpi xmlns:a14="http://schemas.microsoft.com/office/drawing/2010/main"/>
              </a:ext>
            </a:extLst>
          </a:blip>
          <a:srcRect/>
          <a:stretch/>
        </p:blipFill>
        <p:spPr>
          <a:xfrm>
            <a:off x="1092123" y="2287894"/>
            <a:ext cx="3113092" cy="1141108"/>
          </a:xfrm>
          <a:prstGeom prst="rect">
            <a:avLst/>
          </a:prstGeom>
        </p:spPr>
      </p:pic>
      <p:pic>
        <p:nvPicPr>
          <p:cNvPr id="27" name="Picture 26" descr="A picture containing table, indoor, sitting, small&#10;&#10;Description automatically generated">
            <a:extLst>
              <a:ext uri="{FF2B5EF4-FFF2-40B4-BE49-F238E27FC236}">
                <a16:creationId xmlns:a16="http://schemas.microsoft.com/office/drawing/2014/main" id="{E1E7C512-CC3A-4149-AEAF-A496F0539178}"/>
              </a:ext>
            </a:extLst>
          </p:cNvPr>
          <p:cNvPicPr>
            <a:picLocks noChangeAspect="1"/>
          </p:cNvPicPr>
          <p:nvPr/>
        </p:nvPicPr>
        <p:blipFill rotWithShape="1">
          <a:blip r:embed="rId3" cstate="hqprint">
            <a:duotone>
              <a:prstClr val="black"/>
              <a:srgbClr val="7D007D">
                <a:tint val="45000"/>
                <a:satMod val="400000"/>
              </a:srgbClr>
            </a:duotone>
            <a:extLst>
              <a:ext uri="{28A0092B-C50C-407E-A947-70E740481C1C}">
                <a14:useLocalDpi xmlns:a14="http://schemas.microsoft.com/office/drawing/2010/main"/>
              </a:ext>
            </a:extLst>
          </a:blip>
          <a:srcRect/>
          <a:stretch/>
        </p:blipFill>
        <p:spPr>
          <a:xfrm>
            <a:off x="8225374" y="2287893"/>
            <a:ext cx="3113092" cy="1141108"/>
          </a:xfrm>
          <a:prstGeom prst="rect">
            <a:avLst/>
          </a:prstGeom>
        </p:spPr>
      </p:pic>
      <p:pic>
        <p:nvPicPr>
          <p:cNvPr id="29" name="Picture 28" descr="A picture containing table, indoor, sitting, small&#10;&#10;Description automatically generated">
            <a:extLst>
              <a:ext uri="{FF2B5EF4-FFF2-40B4-BE49-F238E27FC236}">
                <a16:creationId xmlns:a16="http://schemas.microsoft.com/office/drawing/2014/main" id="{7AC6DF31-2DF4-4BFE-841C-835FA675F05B}"/>
              </a:ext>
            </a:extLst>
          </p:cNvPr>
          <p:cNvPicPr>
            <a:picLocks noChangeAspect="1"/>
          </p:cNvPicPr>
          <p:nvPr/>
        </p:nvPicPr>
        <p:blipFill rotWithShape="1">
          <a:blip r:embed="rId3" cstate="hqprint">
            <a:duotone>
              <a:prstClr val="black"/>
              <a:srgbClr val="007D7D">
                <a:tint val="45000"/>
                <a:satMod val="400000"/>
              </a:srgbClr>
            </a:duotone>
            <a:extLst>
              <a:ext uri="{28A0092B-C50C-407E-A947-70E740481C1C}">
                <a14:useLocalDpi xmlns:a14="http://schemas.microsoft.com/office/drawing/2010/main"/>
              </a:ext>
            </a:extLst>
          </a:blip>
          <a:srcRect/>
          <a:stretch/>
        </p:blipFill>
        <p:spPr>
          <a:xfrm>
            <a:off x="4635513" y="5169948"/>
            <a:ext cx="3113092" cy="1141108"/>
          </a:xfrm>
          <a:prstGeom prst="rect">
            <a:avLst/>
          </a:prstGeom>
        </p:spPr>
      </p:pic>
      <p:pic>
        <p:nvPicPr>
          <p:cNvPr id="6" name="Picture 5" descr="A picture containing table, indoor, sitting, small&#10;&#10;Description automatically generated">
            <a:extLst>
              <a:ext uri="{FF2B5EF4-FFF2-40B4-BE49-F238E27FC236}">
                <a16:creationId xmlns:a16="http://schemas.microsoft.com/office/drawing/2014/main" id="{CEAFB3DA-5706-4E75-BBB7-974E61CF821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670698" y="3321206"/>
            <a:ext cx="3113092" cy="1141108"/>
          </a:xfrm>
          <a:prstGeom prst="rect">
            <a:avLst/>
          </a:prstGeom>
        </p:spPr>
      </p:pic>
    </p:spTree>
    <p:extLst>
      <p:ext uri="{BB962C8B-B14F-4D97-AF65-F5344CB8AC3E}">
        <p14:creationId xmlns:p14="http://schemas.microsoft.com/office/powerpoint/2010/main" val="259377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2" name="Straight Connector 191">
            <a:extLst>
              <a:ext uri="{FF2B5EF4-FFF2-40B4-BE49-F238E27FC236}">
                <a16:creationId xmlns:a16="http://schemas.microsoft.com/office/drawing/2014/main" id="{074348C7-68F6-4906-B254-3A92BD5C73C3}"/>
              </a:ext>
            </a:extLst>
          </p:cNvPr>
          <p:cNvCxnSpPr>
            <a:cxnSpLocks/>
          </p:cNvCxnSpPr>
          <p:nvPr/>
        </p:nvCxnSpPr>
        <p:spPr>
          <a:xfrm>
            <a:off x="6417432" y="3863493"/>
            <a:ext cx="1619747" cy="112967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74167" y="711376"/>
            <a:ext cx="11084560" cy="656590"/>
          </a:xfrm>
        </p:spPr>
        <p:txBody>
          <a:bodyPr/>
          <a:lstStyle/>
          <a:p>
            <a:r>
              <a:rPr lang="en-US" dirty="0"/>
              <a:t>Model Deployment</a:t>
            </a:r>
          </a:p>
        </p:txBody>
      </p:sp>
      <p:pic>
        <p:nvPicPr>
          <p:cNvPr id="27" name="Picture 26">
            <a:extLst>
              <a:ext uri="{FF2B5EF4-FFF2-40B4-BE49-F238E27FC236}">
                <a16:creationId xmlns:a16="http://schemas.microsoft.com/office/drawing/2014/main" id="{4F98C430-B757-4727-A292-B565968018A3}"/>
              </a:ext>
            </a:extLst>
          </p:cNvPr>
          <p:cNvPicPr>
            <a:picLocks noChangeAspect="1"/>
          </p:cNvPicPr>
          <p:nvPr/>
        </p:nvPicPr>
        <p:blipFill rotWithShape="1">
          <a:blip r:embed="rId3"/>
          <a:srcRect l="33949" t="46563" r="48253" b="22257"/>
          <a:stretch/>
        </p:blipFill>
        <p:spPr>
          <a:xfrm>
            <a:off x="742722" y="2032000"/>
            <a:ext cx="1734383" cy="2930676"/>
          </a:xfrm>
          <a:prstGeom prst="rect">
            <a:avLst/>
          </a:prstGeom>
          <a:scene3d>
            <a:camera prst="isometricRightUp"/>
            <a:lightRig rig="threePt" dir="t"/>
          </a:scene3d>
        </p:spPr>
      </p:pic>
      <p:sp>
        <p:nvSpPr>
          <p:cNvPr id="28" name="TextBox 27">
            <a:extLst>
              <a:ext uri="{FF2B5EF4-FFF2-40B4-BE49-F238E27FC236}">
                <a16:creationId xmlns:a16="http://schemas.microsoft.com/office/drawing/2014/main" id="{F83DF815-646C-438F-8301-C2B6FCF8CCFA}"/>
              </a:ext>
            </a:extLst>
          </p:cNvPr>
          <p:cNvSpPr txBox="1"/>
          <p:nvPr/>
        </p:nvSpPr>
        <p:spPr>
          <a:xfrm>
            <a:off x="936534" y="5460394"/>
            <a:ext cx="1242648" cy="5233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000000"/>
                </a:solidFill>
                <a:effectLst/>
                <a:uLnTx/>
                <a:uFillTx/>
                <a:latin typeface="Trebuchet MS"/>
                <a:ea typeface="+mn-ea"/>
                <a:cs typeface="+mn-cs"/>
              </a:rPr>
              <a:t>(28, 28,1)</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000000"/>
                </a:solidFill>
                <a:effectLst/>
                <a:uLnTx/>
                <a:uFillTx/>
                <a:latin typeface="Trebuchet MS"/>
                <a:ea typeface="+mn-ea"/>
                <a:cs typeface="+mn-cs"/>
              </a:rPr>
              <a:t>Image Input</a:t>
            </a:r>
          </a:p>
        </p:txBody>
      </p:sp>
      <p:sp>
        <p:nvSpPr>
          <p:cNvPr id="2053" name="TextBox 2052">
            <a:extLst>
              <a:ext uri="{FF2B5EF4-FFF2-40B4-BE49-F238E27FC236}">
                <a16:creationId xmlns:a16="http://schemas.microsoft.com/office/drawing/2014/main" id="{CA88D0B1-9AE9-4C3B-A2E3-651E11CA0499}"/>
              </a:ext>
            </a:extLst>
          </p:cNvPr>
          <p:cNvSpPr txBox="1"/>
          <p:nvPr/>
        </p:nvSpPr>
        <p:spPr>
          <a:xfrm>
            <a:off x="2467988" y="5039177"/>
            <a:ext cx="1152880" cy="5233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(3, 3, 1, 2)</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Kernels</a:t>
            </a:r>
          </a:p>
        </p:txBody>
      </p:sp>
      <p:sp>
        <p:nvSpPr>
          <p:cNvPr id="50" name="TextBox 49">
            <a:extLst>
              <a:ext uri="{FF2B5EF4-FFF2-40B4-BE49-F238E27FC236}">
                <a16:creationId xmlns:a16="http://schemas.microsoft.com/office/drawing/2014/main" id="{BBF4F572-7F42-4260-A8F4-172EDF2695DA}"/>
              </a:ext>
            </a:extLst>
          </p:cNvPr>
          <p:cNvSpPr txBox="1"/>
          <p:nvPr/>
        </p:nvSpPr>
        <p:spPr>
          <a:xfrm>
            <a:off x="3381002" y="4319910"/>
            <a:ext cx="1558439" cy="5233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(28, 28, 2)</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Stacked Images</a:t>
            </a:r>
          </a:p>
        </p:txBody>
      </p:sp>
      <p:sp>
        <p:nvSpPr>
          <p:cNvPr id="83" name="TextBox 82">
            <a:extLst>
              <a:ext uri="{FF2B5EF4-FFF2-40B4-BE49-F238E27FC236}">
                <a16:creationId xmlns:a16="http://schemas.microsoft.com/office/drawing/2014/main" id="{B02F994B-1A74-41BA-ADFA-9A1B77A818FB}"/>
              </a:ext>
            </a:extLst>
          </p:cNvPr>
          <p:cNvSpPr txBox="1"/>
          <p:nvPr/>
        </p:nvSpPr>
        <p:spPr>
          <a:xfrm>
            <a:off x="4892126" y="5039176"/>
            <a:ext cx="1152880" cy="5233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(3, 3, 2, 2)</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Kernels</a:t>
            </a:r>
          </a:p>
        </p:txBody>
      </p:sp>
      <p:sp>
        <p:nvSpPr>
          <p:cNvPr id="172" name="TextBox 171">
            <a:extLst>
              <a:ext uri="{FF2B5EF4-FFF2-40B4-BE49-F238E27FC236}">
                <a16:creationId xmlns:a16="http://schemas.microsoft.com/office/drawing/2014/main" id="{02CD8E21-6A01-4380-97B0-473E7163E1D5}"/>
              </a:ext>
            </a:extLst>
          </p:cNvPr>
          <p:cNvSpPr txBox="1"/>
          <p:nvPr/>
        </p:nvSpPr>
        <p:spPr>
          <a:xfrm>
            <a:off x="5976919" y="4331503"/>
            <a:ext cx="1558439" cy="523348"/>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(28, 28, 2)</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Stacked Images</a:t>
            </a:r>
          </a:p>
        </p:txBody>
      </p:sp>
      <p:graphicFrame>
        <p:nvGraphicFramePr>
          <p:cNvPr id="173" name="Table 173">
            <a:extLst>
              <a:ext uri="{FF2B5EF4-FFF2-40B4-BE49-F238E27FC236}">
                <a16:creationId xmlns:a16="http://schemas.microsoft.com/office/drawing/2014/main" id="{CB51B13E-2419-4610-9050-07EC731290EB}"/>
              </a:ext>
            </a:extLst>
          </p:cNvPr>
          <p:cNvGraphicFramePr>
            <a:graphicFrameLocks noGrp="1"/>
          </p:cNvGraphicFramePr>
          <p:nvPr/>
        </p:nvGraphicFramePr>
        <p:xfrm>
          <a:off x="8007412" y="1728611"/>
          <a:ext cx="311484" cy="3522136"/>
        </p:xfrm>
        <a:graphic>
          <a:graphicData uri="http://schemas.openxmlformats.org/drawingml/2006/table">
            <a:tbl>
              <a:tblPr firstRow="1" bandRow="1">
                <a:tableStyleId>{5C22544A-7EE6-4342-B048-85BDC9FD1C3A}</a:tableStyleId>
              </a:tblPr>
              <a:tblGrid>
                <a:gridCol w="311484">
                  <a:extLst>
                    <a:ext uri="{9D8B030D-6E8A-4147-A177-3AD203B41FA5}">
                      <a16:colId xmlns:a16="http://schemas.microsoft.com/office/drawing/2014/main" val="3772995847"/>
                    </a:ext>
                  </a:extLst>
                </a:gridCol>
              </a:tblGrid>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174" name="TextBox 173">
            <a:extLst>
              <a:ext uri="{FF2B5EF4-FFF2-40B4-BE49-F238E27FC236}">
                <a16:creationId xmlns:a16="http://schemas.microsoft.com/office/drawing/2014/main" id="{A21C209E-F9DE-4C52-933A-B778AA087A99}"/>
              </a:ext>
            </a:extLst>
          </p:cNvPr>
          <p:cNvSpPr txBox="1"/>
          <p:nvPr/>
        </p:nvSpPr>
        <p:spPr>
          <a:xfrm>
            <a:off x="7316709" y="5460361"/>
            <a:ext cx="1641796" cy="7388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(1568)</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Flattened Image</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Vector</a:t>
            </a:r>
          </a:p>
        </p:txBody>
      </p:sp>
      <p:sp>
        <p:nvSpPr>
          <p:cNvPr id="246" name="Google Shape;219;p33">
            <a:extLst>
              <a:ext uri="{FF2B5EF4-FFF2-40B4-BE49-F238E27FC236}">
                <a16:creationId xmlns:a16="http://schemas.microsoft.com/office/drawing/2014/main" id="{96790B7D-EB35-4745-9523-5B6621B3E4E3}"/>
              </a:ext>
            </a:extLst>
          </p:cNvPr>
          <p:cNvSpPr/>
          <p:nvPr/>
        </p:nvSpPr>
        <p:spPr>
          <a:xfrm>
            <a:off x="8968349" y="1845772"/>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7" name="Google Shape;219;p33">
            <a:extLst>
              <a:ext uri="{FF2B5EF4-FFF2-40B4-BE49-F238E27FC236}">
                <a16:creationId xmlns:a16="http://schemas.microsoft.com/office/drawing/2014/main" id="{857D3484-1788-4D63-9973-4EA1C873C308}"/>
              </a:ext>
            </a:extLst>
          </p:cNvPr>
          <p:cNvSpPr/>
          <p:nvPr/>
        </p:nvSpPr>
        <p:spPr>
          <a:xfrm>
            <a:off x="8965345" y="4480478"/>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8" name="Google Shape;219;p33">
            <a:extLst>
              <a:ext uri="{FF2B5EF4-FFF2-40B4-BE49-F238E27FC236}">
                <a16:creationId xmlns:a16="http://schemas.microsoft.com/office/drawing/2014/main" id="{56BC80D9-4CDC-40FA-90CD-1F442CC74521}"/>
              </a:ext>
            </a:extLst>
          </p:cNvPr>
          <p:cNvSpPr/>
          <p:nvPr/>
        </p:nvSpPr>
        <p:spPr>
          <a:xfrm>
            <a:off x="8965345" y="4730234"/>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9" name="Google Shape;219;p33">
            <a:extLst>
              <a:ext uri="{FF2B5EF4-FFF2-40B4-BE49-F238E27FC236}">
                <a16:creationId xmlns:a16="http://schemas.microsoft.com/office/drawing/2014/main" id="{89DD8C76-3826-47FC-AA69-F1170C8EB69F}"/>
              </a:ext>
            </a:extLst>
          </p:cNvPr>
          <p:cNvSpPr/>
          <p:nvPr/>
        </p:nvSpPr>
        <p:spPr>
          <a:xfrm>
            <a:off x="9682196" y="1845772"/>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0" name="Google Shape;219;p33">
            <a:extLst>
              <a:ext uri="{FF2B5EF4-FFF2-40B4-BE49-F238E27FC236}">
                <a16:creationId xmlns:a16="http://schemas.microsoft.com/office/drawing/2014/main" id="{F5EB5EB5-261F-4F0F-B0F3-C1DAD326B15D}"/>
              </a:ext>
            </a:extLst>
          </p:cNvPr>
          <p:cNvSpPr/>
          <p:nvPr/>
        </p:nvSpPr>
        <p:spPr>
          <a:xfrm>
            <a:off x="9679192" y="4480478"/>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1" name="Google Shape;219;p33">
            <a:extLst>
              <a:ext uri="{FF2B5EF4-FFF2-40B4-BE49-F238E27FC236}">
                <a16:creationId xmlns:a16="http://schemas.microsoft.com/office/drawing/2014/main" id="{A7503F87-00FF-42AC-8518-0B3FF17989CD}"/>
              </a:ext>
            </a:extLst>
          </p:cNvPr>
          <p:cNvSpPr/>
          <p:nvPr/>
        </p:nvSpPr>
        <p:spPr>
          <a:xfrm>
            <a:off x="9679192" y="4730234"/>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2" name="Google Shape;219;p33">
            <a:extLst>
              <a:ext uri="{FF2B5EF4-FFF2-40B4-BE49-F238E27FC236}">
                <a16:creationId xmlns:a16="http://schemas.microsoft.com/office/drawing/2014/main" id="{6E155B69-347E-4290-8840-BA8017BC93F8}"/>
              </a:ext>
            </a:extLst>
          </p:cNvPr>
          <p:cNvSpPr/>
          <p:nvPr/>
        </p:nvSpPr>
        <p:spPr>
          <a:xfrm>
            <a:off x="10574707" y="5036295"/>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3" name="Group 22">
            <a:extLst>
              <a:ext uri="{FF2B5EF4-FFF2-40B4-BE49-F238E27FC236}">
                <a16:creationId xmlns:a16="http://schemas.microsoft.com/office/drawing/2014/main" id="{A1EDE53A-48D7-44B9-A821-9BC10DB7F286}"/>
              </a:ext>
            </a:extLst>
          </p:cNvPr>
          <p:cNvGrpSpPr/>
          <p:nvPr/>
        </p:nvGrpSpPr>
        <p:grpSpPr>
          <a:xfrm>
            <a:off x="9180961" y="1949260"/>
            <a:ext cx="501236" cy="2884463"/>
            <a:chOff x="8430069" y="1754333"/>
            <a:chExt cx="283908" cy="2596017"/>
          </a:xfrm>
        </p:grpSpPr>
        <p:cxnSp>
          <p:nvCxnSpPr>
            <p:cNvPr id="256" name="Straight Connector 255">
              <a:extLst>
                <a:ext uri="{FF2B5EF4-FFF2-40B4-BE49-F238E27FC236}">
                  <a16:creationId xmlns:a16="http://schemas.microsoft.com/office/drawing/2014/main" id="{19F156D7-F172-4E80-951B-BF44D7B4BEBF}"/>
                </a:ext>
              </a:extLst>
            </p:cNvPr>
            <p:cNvCxnSpPr>
              <a:cxnSpLocks/>
              <a:endCxn id="249"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DC88A6E-76D5-4FDE-A853-726B2E5E7B1C}"/>
                </a:ext>
              </a:extLst>
            </p:cNvPr>
            <p:cNvCxnSpPr>
              <a:cxnSpLocks/>
              <a:endCxn id="250"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186652A-248A-4C32-8B9A-17FC434D7DDD}"/>
                </a:ext>
              </a:extLst>
            </p:cNvPr>
            <p:cNvCxnSpPr>
              <a:cxnSpLocks/>
              <a:endCxn id="251"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77E24B39-6538-4E0D-8DFB-4C295EABF741}"/>
                </a:ext>
              </a:extLst>
            </p:cNvPr>
            <p:cNvCxnSpPr>
              <a:cxnSpLocks/>
              <a:endCxn id="249"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78E882E-31A4-49D7-AF52-E154E6267387}"/>
                </a:ext>
              </a:extLst>
            </p:cNvPr>
            <p:cNvCxnSpPr>
              <a:cxnSpLocks/>
              <a:endCxn id="250"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4861AB4A-7D53-4B20-BD38-036FEC1AAA27}"/>
                </a:ext>
              </a:extLst>
            </p:cNvPr>
            <p:cNvCxnSpPr>
              <a:cxnSpLocks/>
              <a:endCxn id="251"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F890703-7B42-424E-A68E-3DEBEED7294B}"/>
                </a:ext>
              </a:extLst>
            </p:cNvPr>
            <p:cNvCxnSpPr>
              <a:cxnSpLocks/>
              <a:endCxn id="249"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1AAC04CB-DFC7-4F03-A96F-E6EF1922DC9C}"/>
                </a:ext>
              </a:extLst>
            </p:cNvPr>
            <p:cNvCxnSpPr>
              <a:cxnSpLocks/>
              <a:endCxn id="250"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64C33BB5-7BF9-4DCB-B99A-624CCE2871C5}"/>
                </a:ext>
              </a:extLst>
            </p:cNvPr>
            <p:cNvCxnSpPr>
              <a:cxnSpLocks/>
              <a:endCxn id="251"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65" name="Google Shape;219;p33">
            <a:extLst>
              <a:ext uri="{FF2B5EF4-FFF2-40B4-BE49-F238E27FC236}">
                <a16:creationId xmlns:a16="http://schemas.microsoft.com/office/drawing/2014/main" id="{895A249D-AD3F-411B-8642-3AEAC63A5D64}"/>
              </a:ext>
            </a:extLst>
          </p:cNvPr>
          <p:cNvSpPr/>
          <p:nvPr/>
        </p:nvSpPr>
        <p:spPr>
          <a:xfrm>
            <a:off x="10571751" y="4638281"/>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6" name="Google Shape;219;p33">
            <a:extLst>
              <a:ext uri="{FF2B5EF4-FFF2-40B4-BE49-F238E27FC236}">
                <a16:creationId xmlns:a16="http://schemas.microsoft.com/office/drawing/2014/main" id="{DED44898-46AB-4466-9F84-4ADE7000801F}"/>
              </a:ext>
            </a:extLst>
          </p:cNvPr>
          <p:cNvSpPr/>
          <p:nvPr/>
        </p:nvSpPr>
        <p:spPr>
          <a:xfrm>
            <a:off x="10574707" y="4238794"/>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7" name="Google Shape;219;p33">
            <a:extLst>
              <a:ext uri="{FF2B5EF4-FFF2-40B4-BE49-F238E27FC236}">
                <a16:creationId xmlns:a16="http://schemas.microsoft.com/office/drawing/2014/main" id="{14B6F112-34B4-4CA9-93CF-1497201AEAE5}"/>
              </a:ext>
            </a:extLst>
          </p:cNvPr>
          <p:cNvSpPr/>
          <p:nvPr/>
        </p:nvSpPr>
        <p:spPr>
          <a:xfrm>
            <a:off x="10571751" y="3840780"/>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8" name="Google Shape;219;p33">
            <a:extLst>
              <a:ext uri="{FF2B5EF4-FFF2-40B4-BE49-F238E27FC236}">
                <a16:creationId xmlns:a16="http://schemas.microsoft.com/office/drawing/2014/main" id="{E70D91A5-729B-452A-BC2C-B1A63F947223}"/>
              </a:ext>
            </a:extLst>
          </p:cNvPr>
          <p:cNvSpPr/>
          <p:nvPr/>
        </p:nvSpPr>
        <p:spPr>
          <a:xfrm>
            <a:off x="10574707" y="3424713"/>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9" name="Google Shape;219;p33">
            <a:extLst>
              <a:ext uri="{FF2B5EF4-FFF2-40B4-BE49-F238E27FC236}">
                <a16:creationId xmlns:a16="http://schemas.microsoft.com/office/drawing/2014/main" id="{EC95AA7C-B3B5-4597-AA9E-9D4411DFF5CC}"/>
              </a:ext>
            </a:extLst>
          </p:cNvPr>
          <p:cNvSpPr/>
          <p:nvPr/>
        </p:nvSpPr>
        <p:spPr>
          <a:xfrm>
            <a:off x="10571751" y="3026699"/>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0" name="Google Shape;219;p33">
            <a:extLst>
              <a:ext uri="{FF2B5EF4-FFF2-40B4-BE49-F238E27FC236}">
                <a16:creationId xmlns:a16="http://schemas.microsoft.com/office/drawing/2014/main" id="{3CBBE959-A8C2-4ABB-B1F6-BFC03290F0CF}"/>
              </a:ext>
            </a:extLst>
          </p:cNvPr>
          <p:cNvSpPr/>
          <p:nvPr/>
        </p:nvSpPr>
        <p:spPr>
          <a:xfrm>
            <a:off x="10580144" y="2629331"/>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1" name="Google Shape;219;p33">
            <a:extLst>
              <a:ext uri="{FF2B5EF4-FFF2-40B4-BE49-F238E27FC236}">
                <a16:creationId xmlns:a16="http://schemas.microsoft.com/office/drawing/2014/main" id="{74BC4DB6-D846-4C52-99BF-64805D6CFCB8}"/>
              </a:ext>
            </a:extLst>
          </p:cNvPr>
          <p:cNvSpPr/>
          <p:nvPr/>
        </p:nvSpPr>
        <p:spPr>
          <a:xfrm>
            <a:off x="10577188" y="2231315"/>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2" name="Google Shape;219;p33">
            <a:extLst>
              <a:ext uri="{FF2B5EF4-FFF2-40B4-BE49-F238E27FC236}">
                <a16:creationId xmlns:a16="http://schemas.microsoft.com/office/drawing/2014/main" id="{2EF0CA3D-7A3F-42C4-9A3B-4D74CBC0D39D}"/>
              </a:ext>
            </a:extLst>
          </p:cNvPr>
          <p:cNvSpPr/>
          <p:nvPr/>
        </p:nvSpPr>
        <p:spPr>
          <a:xfrm>
            <a:off x="10574707" y="1833948"/>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3" name="Google Shape;219;p33">
            <a:extLst>
              <a:ext uri="{FF2B5EF4-FFF2-40B4-BE49-F238E27FC236}">
                <a16:creationId xmlns:a16="http://schemas.microsoft.com/office/drawing/2014/main" id="{3888C993-B3DE-456C-A2B3-B6A93C6DDB05}"/>
              </a:ext>
            </a:extLst>
          </p:cNvPr>
          <p:cNvSpPr/>
          <p:nvPr/>
        </p:nvSpPr>
        <p:spPr>
          <a:xfrm>
            <a:off x="10571751" y="1435933"/>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2" name="Group 21">
            <a:extLst>
              <a:ext uri="{FF2B5EF4-FFF2-40B4-BE49-F238E27FC236}">
                <a16:creationId xmlns:a16="http://schemas.microsoft.com/office/drawing/2014/main" id="{CBA58350-36D1-41D6-8399-C087AEE7B159}"/>
              </a:ext>
            </a:extLst>
          </p:cNvPr>
          <p:cNvGrpSpPr/>
          <p:nvPr/>
        </p:nvGrpSpPr>
        <p:grpSpPr>
          <a:xfrm>
            <a:off x="9887054" y="1539421"/>
            <a:ext cx="693089" cy="3600363"/>
            <a:chOff x="9127523" y="1385478"/>
            <a:chExt cx="394606" cy="3240327"/>
          </a:xfrm>
        </p:grpSpPr>
        <p:cxnSp>
          <p:nvCxnSpPr>
            <p:cNvPr id="253" name="Straight Connector 252">
              <a:extLst>
                <a:ext uri="{FF2B5EF4-FFF2-40B4-BE49-F238E27FC236}">
                  <a16:creationId xmlns:a16="http://schemas.microsoft.com/office/drawing/2014/main" id="{8A4F3CF1-8D61-4180-909C-F3E1B9914E36}"/>
                </a:ext>
              </a:extLst>
            </p:cNvPr>
            <p:cNvCxnSpPr>
              <a:cxnSpLocks/>
              <a:endCxn id="252"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1088B48F-76F1-4505-97EB-BC842D276AA7}"/>
                </a:ext>
              </a:extLst>
            </p:cNvPr>
            <p:cNvCxnSpPr>
              <a:cxnSpLocks/>
              <a:endCxn id="252"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D33AFE1-2DBC-449D-8724-B030F2902FCA}"/>
                </a:ext>
              </a:extLst>
            </p:cNvPr>
            <p:cNvCxnSpPr>
              <a:cxnSpLocks/>
              <a:endCxn id="252"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1FC26B6-0D79-48B4-A4A4-4FB836E6C797}"/>
                </a:ext>
              </a:extLst>
            </p:cNvPr>
            <p:cNvCxnSpPr>
              <a:cxnSpLocks/>
              <a:endCxn id="265"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353E3C54-5152-466D-A2E7-D9222323CEC5}"/>
                </a:ext>
              </a:extLst>
            </p:cNvPr>
            <p:cNvCxnSpPr>
              <a:cxnSpLocks/>
              <a:endCxn id="265"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2B911CF-05FD-411F-8A23-210F9370BFFE}"/>
                </a:ext>
              </a:extLst>
            </p:cNvPr>
            <p:cNvCxnSpPr>
              <a:cxnSpLocks/>
              <a:endCxn id="265"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46849CA-FD48-4E75-8B9E-813398C45777}"/>
                </a:ext>
              </a:extLst>
            </p:cNvPr>
            <p:cNvCxnSpPr>
              <a:cxnSpLocks/>
              <a:endCxn id="266"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CB4284C-874C-47C6-B239-ABC4E3384DC6}"/>
                </a:ext>
              </a:extLst>
            </p:cNvPr>
            <p:cNvCxnSpPr>
              <a:cxnSpLocks/>
              <a:endCxn id="266"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A40977E8-714E-406E-AE21-2BE018F632F9}"/>
                </a:ext>
              </a:extLst>
            </p:cNvPr>
            <p:cNvCxnSpPr>
              <a:cxnSpLocks/>
              <a:endCxn id="266"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C69CD6B-BB7C-4074-ACB2-DDE5E798C149}"/>
                </a:ext>
              </a:extLst>
            </p:cNvPr>
            <p:cNvCxnSpPr>
              <a:cxnSpLocks/>
              <a:endCxn id="267"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D5DBF7-95B3-4F4C-B50D-A17F67A49A84}"/>
                </a:ext>
              </a:extLst>
            </p:cNvPr>
            <p:cNvCxnSpPr>
              <a:cxnSpLocks/>
              <a:endCxn id="267"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44848-BF29-4EAC-8156-EC3D2A221A65}"/>
                </a:ext>
              </a:extLst>
            </p:cNvPr>
            <p:cNvCxnSpPr>
              <a:cxnSpLocks/>
              <a:endCxn id="267"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0E2B4EE-25D1-49FF-A564-D8F5A190B096}"/>
                </a:ext>
              </a:extLst>
            </p:cNvPr>
            <p:cNvCxnSpPr>
              <a:cxnSpLocks/>
              <a:endCxn id="268"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5FBB225-3D1F-418A-A56B-9F76ABF03B86}"/>
                </a:ext>
              </a:extLst>
            </p:cNvPr>
            <p:cNvCxnSpPr>
              <a:cxnSpLocks/>
              <a:endCxn id="268"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D22BA3B-83F5-4AA2-A877-909C85369612}"/>
                </a:ext>
              </a:extLst>
            </p:cNvPr>
            <p:cNvCxnSpPr>
              <a:cxnSpLocks/>
              <a:endCxn id="268"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0AB4618-61C4-4714-BBDD-971E6BDFEB7C}"/>
                </a:ext>
              </a:extLst>
            </p:cNvPr>
            <p:cNvCxnSpPr>
              <a:cxnSpLocks/>
              <a:endCxn id="269"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A0FA7C1-3F1A-47FC-B51A-D9DB511526DF}"/>
                </a:ext>
              </a:extLst>
            </p:cNvPr>
            <p:cNvCxnSpPr>
              <a:cxnSpLocks/>
              <a:endCxn id="269"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BA2C91EA-E1E2-44DD-8884-1E62628CE006}"/>
                </a:ext>
              </a:extLst>
            </p:cNvPr>
            <p:cNvCxnSpPr>
              <a:cxnSpLocks/>
              <a:endCxn id="269"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357C3B46-39B2-4C28-9013-36C0723F0ED1}"/>
                </a:ext>
              </a:extLst>
            </p:cNvPr>
            <p:cNvCxnSpPr>
              <a:cxnSpLocks/>
              <a:endCxn id="270"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06DECE69-4264-469A-8F49-0865A831B638}"/>
                </a:ext>
              </a:extLst>
            </p:cNvPr>
            <p:cNvCxnSpPr>
              <a:cxnSpLocks/>
              <a:endCxn id="270"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C20BA410-F0DD-4E89-95A2-477BAA27A99C}"/>
                </a:ext>
              </a:extLst>
            </p:cNvPr>
            <p:cNvCxnSpPr>
              <a:cxnSpLocks/>
              <a:endCxn id="270"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D60EFBB-778A-4381-B3F6-55A75A9915C2}"/>
                </a:ext>
              </a:extLst>
            </p:cNvPr>
            <p:cNvCxnSpPr>
              <a:cxnSpLocks/>
              <a:endCxn id="271"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1675C6A-AAA5-4B4B-AC51-24DB0AED57D2}"/>
                </a:ext>
              </a:extLst>
            </p:cNvPr>
            <p:cNvCxnSpPr>
              <a:cxnSpLocks/>
              <a:endCxn id="271"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47981AA-AD6B-453F-9EC1-B6F421B94AD3}"/>
                </a:ext>
              </a:extLst>
            </p:cNvPr>
            <p:cNvCxnSpPr>
              <a:cxnSpLocks/>
              <a:endCxn id="271"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9C5A846-28C2-4F6D-8F86-DBD983B4AAB4}"/>
                </a:ext>
              </a:extLst>
            </p:cNvPr>
            <p:cNvCxnSpPr>
              <a:cxnSpLocks/>
              <a:endCxn id="272"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F9194FCF-D28F-4C39-B67A-410C5E3223ED}"/>
                </a:ext>
              </a:extLst>
            </p:cNvPr>
            <p:cNvCxnSpPr>
              <a:cxnSpLocks/>
              <a:endCxn id="272"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2A290A91-C8D8-4470-B2F8-68CBB91917E6}"/>
                </a:ext>
              </a:extLst>
            </p:cNvPr>
            <p:cNvCxnSpPr>
              <a:cxnSpLocks/>
              <a:endCxn id="272"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46C9C882-8F5A-4960-B59D-DED9DC38EFC0}"/>
                </a:ext>
              </a:extLst>
            </p:cNvPr>
            <p:cNvCxnSpPr>
              <a:cxnSpLocks/>
              <a:endCxn id="273"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A3C83EFF-DA1D-416C-B975-BF84D15D9ADB}"/>
                </a:ext>
              </a:extLst>
            </p:cNvPr>
            <p:cNvCxnSpPr>
              <a:cxnSpLocks/>
              <a:endCxn id="273"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E0417708-FEC2-40FE-AD7D-9E134A36C4C3}"/>
                </a:ext>
              </a:extLst>
            </p:cNvPr>
            <p:cNvCxnSpPr>
              <a:cxnSpLocks/>
              <a:endCxn id="273"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01" name="Straight Connector 300">
            <a:extLst>
              <a:ext uri="{FF2B5EF4-FFF2-40B4-BE49-F238E27FC236}">
                <a16:creationId xmlns:a16="http://schemas.microsoft.com/office/drawing/2014/main" id="{0E95BD83-3C7B-4A86-86CE-AD06A19988DF}"/>
              </a:ext>
            </a:extLst>
          </p:cNvPr>
          <p:cNvCxnSpPr>
            <a:cxnSpLocks/>
            <a:endCxn id="248" idx="2"/>
          </p:cNvCxnSpPr>
          <p:nvPr/>
        </p:nvCxnSpPr>
        <p:spPr>
          <a:xfrm rot="16200000" flipH="1">
            <a:off x="8093964" y="3962341"/>
            <a:ext cx="1214868" cy="52789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DA6D2076-75FD-45C6-9B6E-AD4A89C05F0B}"/>
              </a:ext>
            </a:extLst>
          </p:cNvPr>
          <p:cNvCxnSpPr>
            <a:cxnSpLocks/>
            <a:endCxn id="247" idx="2"/>
          </p:cNvCxnSpPr>
          <p:nvPr/>
        </p:nvCxnSpPr>
        <p:spPr>
          <a:xfrm rot="16200000" flipH="1">
            <a:off x="8218842" y="3837462"/>
            <a:ext cx="965112" cy="52789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9F49C96-B14F-4ED8-8FC4-AF6BB3FB1CD7}"/>
              </a:ext>
            </a:extLst>
          </p:cNvPr>
          <p:cNvCxnSpPr>
            <a:cxnSpLocks/>
            <a:endCxn id="246" idx="2"/>
          </p:cNvCxnSpPr>
          <p:nvPr/>
        </p:nvCxnSpPr>
        <p:spPr>
          <a:xfrm rot="16200000">
            <a:off x="7868103" y="2518608"/>
            <a:ext cx="1669594" cy="5308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C80FC95D-536D-4DC7-BF22-0F9146AEE393}"/>
              </a:ext>
            </a:extLst>
          </p:cNvPr>
          <p:cNvSpPr txBox="1"/>
          <p:nvPr/>
        </p:nvSpPr>
        <p:spPr>
          <a:xfrm rot="16200000">
            <a:off x="8539580" y="3051202"/>
            <a:ext cx="2438936" cy="4308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444" b="0" i="0" u="none" strike="noStrike" kern="1200" cap="none" spc="0" normalizeH="0" baseline="0" noProof="0">
                <a:ln>
                  <a:noFill/>
                </a:ln>
                <a:solidFill>
                  <a:srgbClr val="000000"/>
                </a:solidFill>
                <a:effectLst/>
                <a:uLnTx/>
                <a:uFillTx/>
                <a:latin typeface="Trebuchet MS"/>
                <a:ea typeface="+mn-ea"/>
                <a:cs typeface="+mn-cs"/>
              </a:rPr>
              <a:t>…                 …</a:t>
            </a:r>
          </a:p>
        </p:txBody>
      </p:sp>
      <p:sp>
        <p:nvSpPr>
          <p:cNvPr id="305" name="TextBox 304">
            <a:extLst>
              <a:ext uri="{FF2B5EF4-FFF2-40B4-BE49-F238E27FC236}">
                <a16:creationId xmlns:a16="http://schemas.microsoft.com/office/drawing/2014/main" id="{0EF89639-2252-412A-B306-34CE18C7BD9E}"/>
              </a:ext>
            </a:extLst>
          </p:cNvPr>
          <p:cNvSpPr txBox="1"/>
          <p:nvPr/>
        </p:nvSpPr>
        <p:spPr>
          <a:xfrm rot="16200000">
            <a:off x="7807256" y="3051202"/>
            <a:ext cx="2438936" cy="4308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444" b="0" i="0" u="none" strike="noStrike" kern="1200" cap="none" spc="0" normalizeH="0" baseline="0" noProof="0">
                <a:ln>
                  <a:noFill/>
                </a:ln>
                <a:solidFill>
                  <a:srgbClr val="000000"/>
                </a:solidFill>
                <a:effectLst/>
                <a:uLnTx/>
                <a:uFillTx/>
                <a:latin typeface="Trebuchet MS"/>
                <a:ea typeface="+mn-ea"/>
                <a:cs typeface="+mn-cs"/>
              </a:rPr>
              <a:t>…                 …</a:t>
            </a:r>
          </a:p>
        </p:txBody>
      </p:sp>
      <p:cxnSp>
        <p:nvCxnSpPr>
          <p:cNvPr id="306" name="Straight Connector 305">
            <a:extLst>
              <a:ext uri="{FF2B5EF4-FFF2-40B4-BE49-F238E27FC236}">
                <a16:creationId xmlns:a16="http://schemas.microsoft.com/office/drawing/2014/main" id="{11401FCD-EF26-4EA6-9173-7AFB038CA904}"/>
              </a:ext>
            </a:extLst>
          </p:cNvPr>
          <p:cNvCxnSpPr>
            <a:cxnSpLocks/>
            <a:endCxn id="248" idx="2"/>
          </p:cNvCxnSpPr>
          <p:nvPr/>
        </p:nvCxnSpPr>
        <p:spPr>
          <a:xfrm rot="16200000" flipH="1">
            <a:off x="7995830" y="3864206"/>
            <a:ext cx="1416241" cy="5227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D773B9BF-3BAA-493C-B23F-D793DDB005E9}"/>
              </a:ext>
            </a:extLst>
          </p:cNvPr>
          <p:cNvCxnSpPr>
            <a:cxnSpLocks/>
            <a:endCxn id="247" idx="2"/>
          </p:cNvCxnSpPr>
          <p:nvPr/>
        </p:nvCxnSpPr>
        <p:spPr>
          <a:xfrm rot="16200000" flipH="1">
            <a:off x="8117905" y="3736527"/>
            <a:ext cx="1172087" cy="5227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99A6B1F0-F906-4BA9-84B1-7BD4B82C7707}"/>
              </a:ext>
            </a:extLst>
          </p:cNvPr>
          <p:cNvCxnSpPr>
            <a:cxnSpLocks/>
            <a:endCxn id="246" idx="2"/>
          </p:cNvCxnSpPr>
          <p:nvPr/>
        </p:nvCxnSpPr>
        <p:spPr>
          <a:xfrm rot="16200000">
            <a:off x="7971341" y="2420472"/>
            <a:ext cx="1468221" cy="52579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1C45DA9-BC29-4ED1-A69A-8FB47E4297A2}"/>
              </a:ext>
            </a:extLst>
          </p:cNvPr>
          <p:cNvCxnSpPr>
            <a:cxnSpLocks/>
            <a:endCxn id="248" idx="2"/>
          </p:cNvCxnSpPr>
          <p:nvPr/>
        </p:nvCxnSpPr>
        <p:spPr>
          <a:xfrm rot="16200000" flipH="1">
            <a:off x="7752136" y="3620512"/>
            <a:ext cx="1903628" cy="5227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D1E21DDA-CE16-4E88-ACA5-BC2262E27AF5}"/>
              </a:ext>
            </a:extLst>
          </p:cNvPr>
          <p:cNvCxnSpPr>
            <a:cxnSpLocks/>
            <a:endCxn id="247" idx="2"/>
          </p:cNvCxnSpPr>
          <p:nvPr/>
        </p:nvCxnSpPr>
        <p:spPr>
          <a:xfrm rot="16200000" flipH="1">
            <a:off x="7877013" y="3495633"/>
            <a:ext cx="1653871" cy="5227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90B05E5B-363C-4223-8CFE-EAE9712C9644}"/>
              </a:ext>
            </a:extLst>
          </p:cNvPr>
          <p:cNvCxnSpPr>
            <a:cxnSpLocks/>
            <a:endCxn id="246" idx="2"/>
          </p:cNvCxnSpPr>
          <p:nvPr/>
        </p:nvCxnSpPr>
        <p:spPr>
          <a:xfrm rot="16200000">
            <a:off x="8215034" y="2176779"/>
            <a:ext cx="980834" cy="52579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D60AAD40-9AEF-44D0-B53D-309F04F7FE34}"/>
              </a:ext>
            </a:extLst>
          </p:cNvPr>
          <p:cNvSpPr txBox="1"/>
          <p:nvPr/>
        </p:nvSpPr>
        <p:spPr>
          <a:xfrm>
            <a:off x="9799120" y="5587498"/>
            <a:ext cx="1770292" cy="5233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000000"/>
                </a:solidFill>
                <a:effectLst/>
                <a:uLnTx/>
                <a:uFillTx/>
                <a:latin typeface="Trebuchet MS"/>
                <a:ea typeface="+mn-ea"/>
                <a:cs typeface="+mn-cs"/>
              </a:rPr>
              <a:t>(24)</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000000"/>
                </a:solidFill>
                <a:effectLst/>
                <a:uLnTx/>
                <a:uFillTx/>
                <a:latin typeface="Trebuchet MS"/>
                <a:ea typeface="+mn-ea"/>
                <a:cs typeface="+mn-cs"/>
              </a:rPr>
              <a:t>Output Prediction</a:t>
            </a:r>
          </a:p>
        </p:txBody>
      </p:sp>
      <p:sp>
        <p:nvSpPr>
          <p:cNvPr id="232" name="TextBox 231">
            <a:extLst>
              <a:ext uri="{FF2B5EF4-FFF2-40B4-BE49-F238E27FC236}">
                <a16:creationId xmlns:a16="http://schemas.microsoft.com/office/drawing/2014/main" id="{51E08503-6CA6-4787-8441-E84B2BDA3D67}"/>
              </a:ext>
            </a:extLst>
          </p:cNvPr>
          <p:cNvSpPr txBox="1"/>
          <p:nvPr/>
        </p:nvSpPr>
        <p:spPr>
          <a:xfrm>
            <a:off x="8657537" y="4980118"/>
            <a:ext cx="713657" cy="5233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(512)</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Dense</a:t>
            </a:r>
          </a:p>
        </p:txBody>
      </p:sp>
      <p:sp>
        <p:nvSpPr>
          <p:cNvPr id="233" name="TextBox 232">
            <a:extLst>
              <a:ext uri="{FF2B5EF4-FFF2-40B4-BE49-F238E27FC236}">
                <a16:creationId xmlns:a16="http://schemas.microsoft.com/office/drawing/2014/main" id="{FCAAE50C-EA59-46C3-A52B-D13183D2CA9C}"/>
              </a:ext>
            </a:extLst>
          </p:cNvPr>
          <p:cNvSpPr txBox="1"/>
          <p:nvPr/>
        </p:nvSpPr>
        <p:spPr>
          <a:xfrm>
            <a:off x="9450520" y="4988265"/>
            <a:ext cx="713657" cy="5233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(512)</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Dense</a:t>
            </a:r>
          </a:p>
        </p:txBody>
      </p:sp>
      <p:sp>
        <p:nvSpPr>
          <p:cNvPr id="6" name="Rectangle 5">
            <a:extLst>
              <a:ext uri="{FF2B5EF4-FFF2-40B4-BE49-F238E27FC236}">
                <a16:creationId xmlns:a16="http://schemas.microsoft.com/office/drawing/2014/main" id="{25FE0A87-3AB0-45DD-8FE4-7990FAC4944B}"/>
              </a:ext>
            </a:extLst>
          </p:cNvPr>
          <p:cNvSpPr/>
          <p:nvPr/>
        </p:nvSpPr>
        <p:spPr>
          <a:xfrm>
            <a:off x="1061451" y="2672807"/>
            <a:ext cx="451421" cy="323490"/>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8" name="Straight Connector 7">
            <a:extLst>
              <a:ext uri="{FF2B5EF4-FFF2-40B4-BE49-F238E27FC236}">
                <a16:creationId xmlns:a16="http://schemas.microsoft.com/office/drawing/2014/main" id="{C70C6E3C-897D-4343-B621-4A551B43EF29}"/>
              </a:ext>
            </a:extLst>
          </p:cNvPr>
          <p:cNvCxnSpPr/>
          <p:nvPr/>
        </p:nvCxnSpPr>
        <p:spPr>
          <a:xfrm flipV="1">
            <a:off x="1287160" y="2439676"/>
            <a:ext cx="1804758" cy="38379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6FFF01D-AFCE-4616-8B0C-7AC775158004}"/>
              </a:ext>
            </a:extLst>
          </p:cNvPr>
          <p:cNvPicPr>
            <a:picLocks noChangeAspect="1"/>
          </p:cNvPicPr>
          <p:nvPr/>
        </p:nvPicPr>
        <p:blipFill rotWithShape="1">
          <a:blip r:embed="rId4"/>
          <a:srcRect l="48018" t="46330" r="44192" b="39913"/>
          <a:stretch/>
        </p:blipFill>
        <p:spPr>
          <a:xfrm>
            <a:off x="2574479" y="1955060"/>
            <a:ext cx="949810" cy="943511"/>
          </a:xfrm>
          <a:prstGeom prst="rect">
            <a:avLst/>
          </a:prstGeom>
          <a:scene3d>
            <a:camera prst="isometricRightUp"/>
            <a:lightRig rig="threePt" dir="t"/>
          </a:scene3d>
        </p:spPr>
      </p:pic>
      <p:cxnSp>
        <p:nvCxnSpPr>
          <p:cNvPr id="133" name="Straight Connector 132">
            <a:extLst>
              <a:ext uri="{FF2B5EF4-FFF2-40B4-BE49-F238E27FC236}">
                <a16:creationId xmlns:a16="http://schemas.microsoft.com/office/drawing/2014/main" id="{33E886E5-3D80-481C-AD4F-FD50532E5D68}"/>
              </a:ext>
            </a:extLst>
          </p:cNvPr>
          <p:cNvCxnSpPr>
            <a:cxnSpLocks/>
          </p:cNvCxnSpPr>
          <p:nvPr/>
        </p:nvCxnSpPr>
        <p:spPr>
          <a:xfrm>
            <a:off x="1298743" y="2827711"/>
            <a:ext cx="1769962" cy="75448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88043EA-4A16-4487-B65A-2F23B50403A3}"/>
              </a:ext>
            </a:extLst>
          </p:cNvPr>
          <p:cNvPicPr>
            <a:picLocks noChangeAspect="1"/>
          </p:cNvPicPr>
          <p:nvPr/>
        </p:nvPicPr>
        <p:blipFill rotWithShape="1">
          <a:blip r:embed="rId4"/>
          <a:srcRect l="33839" t="46366" r="58553" b="39877"/>
          <a:stretch/>
        </p:blipFill>
        <p:spPr>
          <a:xfrm>
            <a:off x="2628156" y="3046478"/>
            <a:ext cx="927526" cy="943511"/>
          </a:xfrm>
          <a:prstGeom prst="rect">
            <a:avLst/>
          </a:prstGeom>
          <a:scene3d>
            <a:camera prst="isometricRightUp"/>
            <a:lightRig rig="threePt" dir="t"/>
          </a:scene3d>
        </p:spPr>
      </p:pic>
      <p:cxnSp>
        <p:nvCxnSpPr>
          <p:cNvPr id="163" name="Straight Connector 162">
            <a:extLst>
              <a:ext uri="{FF2B5EF4-FFF2-40B4-BE49-F238E27FC236}">
                <a16:creationId xmlns:a16="http://schemas.microsoft.com/office/drawing/2014/main" id="{1B971D04-6348-4890-B712-D0E6C8CFCE66}"/>
              </a:ext>
            </a:extLst>
          </p:cNvPr>
          <p:cNvCxnSpPr>
            <a:cxnSpLocks/>
          </p:cNvCxnSpPr>
          <p:nvPr/>
        </p:nvCxnSpPr>
        <p:spPr>
          <a:xfrm>
            <a:off x="3068534" y="2428086"/>
            <a:ext cx="1242384" cy="46046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1AEEC86-C1C2-415E-ABB3-363461B3B8F1}"/>
              </a:ext>
            </a:extLst>
          </p:cNvPr>
          <p:cNvPicPr>
            <a:picLocks noChangeAspect="1"/>
          </p:cNvPicPr>
          <p:nvPr/>
        </p:nvPicPr>
        <p:blipFill rotWithShape="1">
          <a:blip r:embed="rId5"/>
          <a:srcRect l="34328" t="39232" r="58064" b="47010"/>
          <a:stretch/>
        </p:blipFill>
        <p:spPr>
          <a:xfrm>
            <a:off x="3385298" y="2002356"/>
            <a:ext cx="1510948" cy="1536989"/>
          </a:xfrm>
          <a:prstGeom prst="rect">
            <a:avLst/>
          </a:prstGeom>
          <a:scene3d>
            <a:camera prst="isometricRightUp"/>
            <a:lightRig rig="threePt" dir="t"/>
          </a:scene3d>
        </p:spPr>
      </p:pic>
      <p:sp>
        <p:nvSpPr>
          <p:cNvPr id="25" name="Rectangle 24">
            <a:extLst>
              <a:ext uri="{FF2B5EF4-FFF2-40B4-BE49-F238E27FC236}">
                <a16:creationId xmlns:a16="http://schemas.microsoft.com/office/drawing/2014/main" id="{72F9908E-4973-4814-9AFC-31EB8D2F7716}"/>
              </a:ext>
            </a:extLst>
          </p:cNvPr>
          <p:cNvSpPr/>
          <p:nvPr/>
        </p:nvSpPr>
        <p:spPr>
          <a:xfrm>
            <a:off x="3648730" y="2401736"/>
            <a:ext cx="451421" cy="323490"/>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165" name="Straight Connector 164">
            <a:extLst>
              <a:ext uri="{FF2B5EF4-FFF2-40B4-BE49-F238E27FC236}">
                <a16:creationId xmlns:a16="http://schemas.microsoft.com/office/drawing/2014/main" id="{E378C91C-FC18-466D-94AD-2E60A7837505}"/>
              </a:ext>
            </a:extLst>
          </p:cNvPr>
          <p:cNvCxnSpPr>
            <a:cxnSpLocks/>
          </p:cNvCxnSpPr>
          <p:nvPr/>
        </p:nvCxnSpPr>
        <p:spPr>
          <a:xfrm flipV="1">
            <a:off x="3100770" y="3286020"/>
            <a:ext cx="700296" cy="23194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40635107-B0EE-4FBA-AA36-47F5BB8AAC7D}"/>
              </a:ext>
            </a:extLst>
          </p:cNvPr>
          <p:cNvGrpSpPr/>
          <p:nvPr/>
        </p:nvGrpSpPr>
        <p:grpSpPr>
          <a:xfrm>
            <a:off x="3570387" y="2336657"/>
            <a:ext cx="1510948" cy="1532962"/>
            <a:chOff x="3213348" y="2102991"/>
            <a:chExt cx="1359853" cy="1379666"/>
          </a:xfrm>
        </p:grpSpPr>
        <p:pic>
          <p:nvPicPr>
            <p:cNvPr id="14" name="Picture 13">
              <a:extLst>
                <a:ext uri="{FF2B5EF4-FFF2-40B4-BE49-F238E27FC236}">
                  <a16:creationId xmlns:a16="http://schemas.microsoft.com/office/drawing/2014/main" id="{E3A38428-E298-4397-AF8B-3458E9CC468B}"/>
                </a:ext>
              </a:extLst>
            </p:cNvPr>
            <p:cNvPicPr>
              <a:picLocks noChangeAspect="1"/>
            </p:cNvPicPr>
            <p:nvPr/>
          </p:nvPicPr>
          <p:blipFill rotWithShape="1">
            <a:blip r:embed="rId5"/>
            <a:srcRect l="48611" t="39389" r="43867" b="47044"/>
            <a:stretch/>
          </p:blipFill>
          <p:spPr>
            <a:xfrm>
              <a:off x="3213348" y="2102991"/>
              <a:ext cx="1359853" cy="1379666"/>
            </a:xfrm>
            <a:prstGeom prst="rect">
              <a:avLst/>
            </a:prstGeom>
            <a:scene3d>
              <a:camera prst="isometricRightUp"/>
              <a:lightRig rig="threePt" dir="t"/>
            </a:scene3d>
          </p:spPr>
        </p:pic>
        <p:sp>
          <p:nvSpPr>
            <p:cNvPr id="24" name="Rectangle 23">
              <a:extLst>
                <a:ext uri="{FF2B5EF4-FFF2-40B4-BE49-F238E27FC236}">
                  <a16:creationId xmlns:a16="http://schemas.microsoft.com/office/drawing/2014/main" id="{02B6FE73-1C5D-42C1-B827-D153FD03C29F}"/>
                </a:ext>
              </a:extLst>
            </p:cNvPr>
            <p:cNvSpPr/>
            <p:nvPr/>
          </p:nvSpPr>
          <p:spPr>
            <a:xfrm>
              <a:off x="3473547" y="2448480"/>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grpSp>
      <p:cxnSp>
        <p:nvCxnSpPr>
          <p:cNvPr id="169" name="Straight Connector 168">
            <a:extLst>
              <a:ext uri="{FF2B5EF4-FFF2-40B4-BE49-F238E27FC236}">
                <a16:creationId xmlns:a16="http://schemas.microsoft.com/office/drawing/2014/main" id="{2129FD06-7962-41A3-AED3-D581B9A5FA14}"/>
              </a:ext>
            </a:extLst>
          </p:cNvPr>
          <p:cNvCxnSpPr>
            <a:cxnSpLocks/>
          </p:cNvCxnSpPr>
          <p:nvPr/>
        </p:nvCxnSpPr>
        <p:spPr>
          <a:xfrm flipV="1">
            <a:off x="3861724" y="2201356"/>
            <a:ext cx="1690401" cy="3745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345732-84A1-4B86-B35F-63DEA99CC8B4}"/>
              </a:ext>
            </a:extLst>
          </p:cNvPr>
          <p:cNvPicPr>
            <a:picLocks noChangeAspect="1"/>
          </p:cNvPicPr>
          <p:nvPr/>
        </p:nvPicPr>
        <p:blipFill rotWithShape="1">
          <a:blip r:embed="rId6"/>
          <a:srcRect l="33839" t="48989" r="58501" b="37066"/>
          <a:stretch/>
        </p:blipFill>
        <p:spPr>
          <a:xfrm>
            <a:off x="5045286" y="1775863"/>
            <a:ext cx="933786" cy="956300"/>
          </a:xfrm>
          <a:prstGeom prst="rect">
            <a:avLst/>
          </a:prstGeom>
          <a:scene3d>
            <a:camera prst="isometricRightUp"/>
            <a:lightRig rig="threePt" dir="t"/>
          </a:scene3d>
        </p:spPr>
      </p:pic>
      <p:cxnSp>
        <p:nvCxnSpPr>
          <p:cNvPr id="171" name="Straight Connector 170">
            <a:extLst>
              <a:ext uri="{FF2B5EF4-FFF2-40B4-BE49-F238E27FC236}">
                <a16:creationId xmlns:a16="http://schemas.microsoft.com/office/drawing/2014/main" id="{C05AAA6F-DD05-4DF8-829D-3846229B35DB}"/>
              </a:ext>
            </a:extLst>
          </p:cNvPr>
          <p:cNvCxnSpPr>
            <a:cxnSpLocks/>
          </p:cNvCxnSpPr>
          <p:nvPr/>
        </p:nvCxnSpPr>
        <p:spPr>
          <a:xfrm>
            <a:off x="3868279" y="2563480"/>
            <a:ext cx="1683846" cy="77029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87AA52F-8804-42A9-9ACE-113620BDAF32}"/>
              </a:ext>
            </a:extLst>
          </p:cNvPr>
          <p:cNvPicPr>
            <a:picLocks noChangeAspect="1"/>
          </p:cNvPicPr>
          <p:nvPr/>
        </p:nvPicPr>
        <p:blipFill rotWithShape="1">
          <a:blip r:embed="rId6"/>
          <a:srcRect l="48095" t="65776" r="44259" b="20771"/>
          <a:stretch/>
        </p:blipFill>
        <p:spPr>
          <a:xfrm>
            <a:off x="5022362" y="2970307"/>
            <a:ext cx="932119" cy="922571"/>
          </a:xfrm>
          <a:prstGeom prst="rect">
            <a:avLst/>
          </a:prstGeom>
          <a:ln w="3175">
            <a:solidFill>
              <a:srgbClr val="B3B3B3">
                <a:alpha val="56078"/>
              </a:srgbClr>
            </a:solidFill>
          </a:ln>
          <a:scene3d>
            <a:camera prst="isometricRightUp"/>
            <a:lightRig rig="threePt" dir="t"/>
          </a:scene3d>
        </p:spPr>
      </p:pic>
      <p:cxnSp>
        <p:nvCxnSpPr>
          <p:cNvPr id="177" name="Straight Connector 176">
            <a:extLst>
              <a:ext uri="{FF2B5EF4-FFF2-40B4-BE49-F238E27FC236}">
                <a16:creationId xmlns:a16="http://schemas.microsoft.com/office/drawing/2014/main" id="{AA90A321-BE78-412F-9379-A67247A78955}"/>
              </a:ext>
            </a:extLst>
          </p:cNvPr>
          <p:cNvCxnSpPr>
            <a:cxnSpLocks/>
          </p:cNvCxnSpPr>
          <p:nvPr/>
        </p:nvCxnSpPr>
        <p:spPr>
          <a:xfrm>
            <a:off x="4100150" y="2889217"/>
            <a:ext cx="1452480" cy="63898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3FEABE1-C006-4060-B7AB-918A4689D835}"/>
              </a:ext>
            </a:extLst>
          </p:cNvPr>
          <p:cNvPicPr>
            <a:picLocks noChangeAspect="1"/>
          </p:cNvPicPr>
          <p:nvPr/>
        </p:nvPicPr>
        <p:blipFill rotWithShape="1">
          <a:blip r:embed="rId6"/>
          <a:srcRect l="48103" t="65700" r="44252" b="20664"/>
          <a:stretch/>
        </p:blipFill>
        <p:spPr>
          <a:xfrm>
            <a:off x="5113399" y="3050373"/>
            <a:ext cx="932119" cy="935171"/>
          </a:xfrm>
          <a:prstGeom prst="rect">
            <a:avLst/>
          </a:prstGeom>
          <a:scene3d>
            <a:camera prst="isometricRightUp"/>
            <a:lightRig rig="threePt" dir="t"/>
          </a:scene3d>
        </p:spPr>
      </p:pic>
      <p:cxnSp>
        <p:nvCxnSpPr>
          <p:cNvPr id="179" name="Straight Connector 178">
            <a:extLst>
              <a:ext uri="{FF2B5EF4-FFF2-40B4-BE49-F238E27FC236}">
                <a16:creationId xmlns:a16="http://schemas.microsoft.com/office/drawing/2014/main" id="{366B1147-2BD0-4793-BCF0-5F0AE1AF6892}"/>
              </a:ext>
            </a:extLst>
          </p:cNvPr>
          <p:cNvCxnSpPr>
            <a:cxnSpLocks/>
          </p:cNvCxnSpPr>
          <p:nvPr/>
        </p:nvCxnSpPr>
        <p:spPr>
          <a:xfrm flipV="1">
            <a:off x="4085207" y="2351155"/>
            <a:ext cx="1541190" cy="5382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92251AA-E803-4CA7-AFFB-5A95D6B10B3D}"/>
              </a:ext>
            </a:extLst>
          </p:cNvPr>
          <p:cNvPicPr>
            <a:picLocks noChangeAspect="1"/>
          </p:cNvPicPr>
          <p:nvPr/>
        </p:nvPicPr>
        <p:blipFill rotWithShape="1">
          <a:blip r:embed="rId6"/>
          <a:srcRect l="48024" t="49170" r="44231" b="37094"/>
          <a:stretch/>
        </p:blipFill>
        <p:spPr>
          <a:xfrm>
            <a:off x="5141760" y="1874400"/>
            <a:ext cx="955864" cy="953509"/>
          </a:xfrm>
          <a:prstGeom prst="rect">
            <a:avLst/>
          </a:prstGeom>
          <a:scene3d>
            <a:camera prst="isometricRightUp"/>
            <a:lightRig rig="threePt" dir="t"/>
          </a:scene3d>
        </p:spPr>
      </p:pic>
      <p:cxnSp>
        <p:nvCxnSpPr>
          <p:cNvPr id="186" name="Straight Connector 185">
            <a:extLst>
              <a:ext uri="{FF2B5EF4-FFF2-40B4-BE49-F238E27FC236}">
                <a16:creationId xmlns:a16="http://schemas.microsoft.com/office/drawing/2014/main" id="{0C8B21A5-8B64-435F-9F3E-6FC593DBDB37}"/>
              </a:ext>
            </a:extLst>
          </p:cNvPr>
          <p:cNvCxnSpPr>
            <a:cxnSpLocks/>
          </p:cNvCxnSpPr>
          <p:nvPr/>
        </p:nvCxnSpPr>
        <p:spPr>
          <a:xfrm>
            <a:off x="5640039" y="2360278"/>
            <a:ext cx="1242384" cy="46046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80B8A7A-5C45-4FAF-A7F7-7CAD61640BED}"/>
              </a:ext>
            </a:extLst>
          </p:cNvPr>
          <p:cNvPicPr>
            <a:picLocks noChangeAspect="1"/>
          </p:cNvPicPr>
          <p:nvPr/>
        </p:nvPicPr>
        <p:blipFill rotWithShape="1">
          <a:blip r:embed="rId5"/>
          <a:srcRect l="34394" t="55920" r="58015" b="30443"/>
          <a:stretch/>
        </p:blipFill>
        <p:spPr>
          <a:xfrm>
            <a:off x="5998719" y="1948713"/>
            <a:ext cx="1517119" cy="1532961"/>
          </a:xfrm>
          <a:prstGeom prst="rect">
            <a:avLst/>
          </a:prstGeom>
          <a:scene3d>
            <a:camera prst="isometricRightUp"/>
            <a:lightRig rig="threePt" dir="t"/>
          </a:scene3d>
        </p:spPr>
      </p:pic>
      <p:cxnSp>
        <p:nvCxnSpPr>
          <p:cNvPr id="188" name="Straight Connector 187">
            <a:extLst>
              <a:ext uri="{FF2B5EF4-FFF2-40B4-BE49-F238E27FC236}">
                <a16:creationId xmlns:a16="http://schemas.microsoft.com/office/drawing/2014/main" id="{1272530D-0FC3-40FC-8FE5-2D85FE37F36F}"/>
              </a:ext>
            </a:extLst>
          </p:cNvPr>
          <p:cNvCxnSpPr>
            <a:cxnSpLocks/>
          </p:cNvCxnSpPr>
          <p:nvPr/>
        </p:nvCxnSpPr>
        <p:spPr>
          <a:xfrm flipV="1">
            <a:off x="5598175" y="3266611"/>
            <a:ext cx="881274" cy="26159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631BA80-AF6F-4FAF-8E32-E4A072B4D8B3}"/>
              </a:ext>
            </a:extLst>
          </p:cNvPr>
          <p:cNvPicPr>
            <a:picLocks noChangeAspect="1"/>
          </p:cNvPicPr>
          <p:nvPr/>
        </p:nvPicPr>
        <p:blipFill rotWithShape="1">
          <a:blip r:embed="rId5"/>
          <a:srcRect l="48680" t="55835" r="43764" b="30529"/>
          <a:stretch/>
        </p:blipFill>
        <p:spPr>
          <a:xfrm>
            <a:off x="6171391" y="2213128"/>
            <a:ext cx="1492031" cy="1514856"/>
          </a:xfrm>
          <a:prstGeom prst="rect">
            <a:avLst/>
          </a:prstGeom>
          <a:scene3d>
            <a:camera prst="isometricRightUp"/>
            <a:lightRig rig="threePt" dir="t"/>
          </a:scene3d>
        </p:spPr>
      </p:pic>
      <p:cxnSp>
        <p:nvCxnSpPr>
          <p:cNvPr id="189" name="Straight Connector 188">
            <a:extLst>
              <a:ext uri="{FF2B5EF4-FFF2-40B4-BE49-F238E27FC236}">
                <a16:creationId xmlns:a16="http://schemas.microsoft.com/office/drawing/2014/main" id="{D73926F5-D114-4880-A064-03699E6D8640}"/>
              </a:ext>
            </a:extLst>
          </p:cNvPr>
          <p:cNvCxnSpPr>
            <a:cxnSpLocks/>
          </p:cNvCxnSpPr>
          <p:nvPr/>
        </p:nvCxnSpPr>
        <p:spPr>
          <a:xfrm flipV="1">
            <a:off x="7306539" y="1750758"/>
            <a:ext cx="700871" cy="4475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Arrow: Up 2">
            <a:extLst>
              <a:ext uri="{FF2B5EF4-FFF2-40B4-BE49-F238E27FC236}">
                <a16:creationId xmlns:a16="http://schemas.microsoft.com/office/drawing/2014/main" id="{E27DA5FA-8FAD-4365-83CD-0950D6A5FE82}"/>
              </a:ext>
            </a:extLst>
          </p:cNvPr>
          <p:cNvSpPr/>
          <p:nvPr/>
        </p:nvSpPr>
        <p:spPr>
          <a:xfrm rot="16200000">
            <a:off x="3735818" y="5691218"/>
            <a:ext cx="1146496" cy="1016000"/>
          </a:xfrm>
          <a:prstGeom prst="upArrow">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Tree>
    <p:extLst>
      <p:ext uri="{BB962C8B-B14F-4D97-AF65-F5344CB8AC3E}">
        <p14:creationId xmlns:p14="http://schemas.microsoft.com/office/powerpoint/2010/main" val="664214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Pre-Trained Models</a:t>
            </a:r>
          </a:p>
        </p:txBody>
      </p:sp>
      <p:pic>
        <p:nvPicPr>
          <p:cNvPr id="9" name="Picture 8">
            <a:extLst>
              <a:ext uri="{FF2B5EF4-FFF2-40B4-BE49-F238E27FC236}">
                <a16:creationId xmlns:a16="http://schemas.microsoft.com/office/drawing/2014/main" id="{2A9F3235-EF85-4466-8847-FAC8E9ACDEB1}"/>
              </a:ext>
            </a:extLst>
          </p:cNvPr>
          <p:cNvPicPr>
            <a:picLocks noChangeAspect="1"/>
          </p:cNvPicPr>
          <p:nvPr/>
        </p:nvPicPr>
        <p:blipFill rotWithShape="1">
          <a:blip r:embed="rId3"/>
          <a:srcRect l="27252" t="29469" r="35186" b="48309"/>
          <a:stretch/>
        </p:blipFill>
        <p:spPr>
          <a:xfrm>
            <a:off x="2838175" y="2002020"/>
            <a:ext cx="6703391" cy="2230782"/>
          </a:xfrm>
          <a:prstGeom prst="rect">
            <a:avLst/>
          </a:prstGeom>
        </p:spPr>
      </p:pic>
      <p:grpSp>
        <p:nvGrpSpPr>
          <p:cNvPr id="19" name="Group 18">
            <a:extLst>
              <a:ext uri="{FF2B5EF4-FFF2-40B4-BE49-F238E27FC236}">
                <a16:creationId xmlns:a16="http://schemas.microsoft.com/office/drawing/2014/main" id="{1E42FBEF-DC91-4253-853E-892EA847A2B1}"/>
              </a:ext>
            </a:extLst>
          </p:cNvPr>
          <p:cNvGrpSpPr/>
          <p:nvPr/>
        </p:nvGrpSpPr>
        <p:grpSpPr>
          <a:xfrm>
            <a:off x="3587943" y="4354695"/>
            <a:ext cx="5016117" cy="1200329"/>
            <a:chOff x="3229148" y="3672487"/>
            <a:chExt cx="4514506" cy="1080296"/>
          </a:xfrm>
        </p:grpSpPr>
        <p:sp>
          <p:nvSpPr>
            <p:cNvPr id="8" name="TextBox 7">
              <a:extLst>
                <a:ext uri="{FF2B5EF4-FFF2-40B4-BE49-F238E27FC236}">
                  <a16:creationId xmlns:a16="http://schemas.microsoft.com/office/drawing/2014/main" id="{0823A7D8-AFB2-4641-A9B1-67E74D83B075}"/>
                </a:ext>
              </a:extLst>
            </p:cNvPr>
            <p:cNvSpPr txBox="1"/>
            <p:nvPr/>
          </p:nvSpPr>
          <p:spPr>
            <a:xfrm>
              <a:off x="3229148" y="3672487"/>
              <a:ext cx="4514506" cy="10802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8000" b="0" i="0" u="none" strike="noStrike" kern="1200" cap="none" spc="0" normalizeH="0" baseline="0" noProof="0">
                  <a:ln>
                    <a:noFill/>
                  </a:ln>
                  <a:solidFill>
                    <a:srgbClr val="000000"/>
                  </a:solidFill>
                  <a:effectLst/>
                  <a:uLnTx/>
                  <a:uFillTx/>
                  <a:latin typeface="Trebuchet MS"/>
                  <a:ea typeface="+mn-ea"/>
                  <a:cs typeface="+mn-cs"/>
                </a:rPr>
                <a:t>IM</a:t>
              </a:r>
              <a:r>
                <a:rPr kumimoji="0" lang="en-US" sz="6667" b="0" i="0" u="none" strike="noStrike" kern="1200" cap="none" spc="0" normalizeH="0" baseline="0" noProof="0">
                  <a:ln>
                    <a:noFill/>
                  </a:ln>
                  <a:solidFill>
                    <a:srgbClr val="000000"/>
                  </a:solidFill>
                  <a:effectLst/>
                  <a:uLnTx/>
                  <a:uFillTx/>
                  <a:latin typeface="Trebuchet MS"/>
                  <a:ea typeface="+mn-ea"/>
                  <a:cs typeface="+mn-cs"/>
                </a:rPr>
                <a:t>   </a:t>
              </a:r>
              <a:r>
                <a:rPr kumimoji="0" lang="en-US" sz="8000" b="0" i="0" u="none" strike="noStrike" kern="1200" cap="none" spc="0" normalizeH="0" baseline="0" noProof="0">
                  <a:ln>
                    <a:noFill/>
                  </a:ln>
                  <a:solidFill>
                    <a:srgbClr val="000000"/>
                  </a:solidFill>
                  <a:effectLst/>
                  <a:uLnTx/>
                  <a:uFillTx/>
                  <a:latin typeface="Trebuchet MS"/>
                  <a:ea typeface="+mn-ea"/>
                  <a:cs typeface="+mn-cs"/>
                </a:rPr>
                <a:t>GE</a:t>
              </a:r>
              <a:r>
                <a:rPr kumimoji="0" lang="en-US" sz="8000" b="0" i="0" u="none" strike="noStrike" kern="1200" cap="none" spc="0" normalizeH="0" baseline="0" noProof="0">
                  <a:ln>
                    <a:noFill/>
                  </a:ln>
                  <a:solidFill>
                    <a:srgbClr val="CDCDCD">
                      <a:lumMod val="75000"/>
                    </a:srgbClr>
                  </a:solidFill>
                  <a:effectLst/>
                  <a:uLnTx/>
                  <a:uFillTx/>
                  <a:latin typeface="Trebuchet MS"/>
                  <a:ea typeface="+mn-ea"/>
                  <a:cs typeface="+mn-cs"/>
                </a:rPr>
                <a:t>NET</a:t>
              </a:r>
            </a:p>
          </p:txBody>
        </p:sp>
        <p:grpSp>
          <p:nvGrpSpPr>
            <p:cNvPr id="18" name="Group 17">
              <a:extLst>
                <a:ext uri="{FF2B5EF4-FFF2-40B4-BE49-F238E27FC236}">
                  <a16:creationId xmlns:a16="http://schemas.microsoft.com/office/drawing/2014/main" id="{B6165E11-DCAC-4AA4-9617-9E3EBF26CC1C}"/>
                </a:ext>
              </a:extLst>
            </p:cNvPr>
            <p:cNvGrpSpPr/>
            <p:nvPr/>
          </p:nvGrpSpPr>
          <p:grpSpPr>
            <a:xfrm>
              <a:off x="4288124" y="3821200"/>
              <a:ext cx="647370" cy="670955"/>
              <a:chOff x="572468" y="3269673"/>
              <a:chExt cx="752756" cy="780180"/>
            </a:xfrm>
          </p:grpSpPr>
          <p:cxnSp>
            <p:nvCxnSpPr>
              <p:cNvPr id="16" name="Straight Connector 15">
                <a:extLst>
                  <a:ext uri="{FF2B5EF4-FFF2-40B4-BE49-F238E27FC236}">
                    <a16:creationId xmlns:a16="http://schemas.microsoft.com/office/drawing/2014/main" id="{D2CABDAB-4830-491D-90D0-A2EAFAA68210}"/>
                  </a:ext>
                </a:extLst>
              </p:cNvPr>
              <p:cNvCxnSpPr/>
              <p:nvPr/>
            </p:nvCxnSpPr>
            <p:spPr>
              <a:xfrm flipH="1">
                <a:off x="718457" y="3410857"/>
                <a:ext cx="232229" cy="442686"/>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6985E8-1225-435B-A26F-199ABE72B038}"/>
                  </a:ext>
                </a:extLst>
              </p:cNvPr>
              <p:cNvCxnSpPr>
                <a:cxnSpLocks/>
              </p:cNvCxnSpPr>
              <p:nvPr/>
            </p:nvCxnSpPr>
            <p:spPr>
              <a:xfrm>
                <a:off x="954689" y="3410857"/>
                <a:ext cx="232229" cy="442686"/>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EC1504A8-30E0-4F85-AF2D-76AFD532ADA5}"/>
                  </a:ext>
                </a:extLst>
              </p:cNvPr>
              <p:cNvSpPr/>
              <p:nvPr/>
            </p:nvSpPr>
            <p:spPr>
              <a:xfrm>
                <a:off x="809547" y="3269673"/>
                <a:ext cx="278597" cy="278597"/>
              </a:xfrm>
              <a:prstGeom prst="roundRect">
                <a:avLst/>
              </a:prstGeom>
              <a:solidFill>
                <a:srgbClr val="34B8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12" name="Rectangle: Rounded Corners 11">
                <a:extLst>
                  <a:ext uri="{FF2B5EF4-FFF2-40B4-BE49-F238E27FC236}">
                    <a16:creationId xmlns:a16="http://schemas.microsoft.com/office/drawing/2014/main" id="{01694EBF-0BA9-4354-9D89-E8D92184C66B}"/>
                  </a:ext>
                </a:extLst>
              </p:cNvPr>
              <p:cNvSpPr/>
              <p:nvPr/>
            </p:nvSpPr>
            <p:spPr>
              <a:xfrm>
                <a:off x="572468" y="3771256"/>
                <a:ext cx="278597" cy="278597"/>
              </a:xfrm>
              <a:prstGeom prst="roundRect">
                <a:avLst/>
              </a:prstGeom>
              <a:solidFill>
                <a:srgbClr val="F9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14" name="Rectangle: Rounded Corners 13">
                <a:extLst>
                  <a:ext uri="{FF2B5EF4-FFF2-40B4-BE49-F238E27FC236}">
                    <a16:creationId xmlns:a16="http://schemas.microsoft.com/office/drawing/2014/main" id="{77C125EB-278E-46A8-8C39-75E9F5B56DC1}"/>
                  </a:ext>
                </a:extLst>
              </p:cNvPr>
              <p:cNvSpPr/>
              <p:nvPr/>
            </p:nvSpPr>
            <p:spPr>
              <a:xfrm>
                <a:off x="1046627" y="3771256"/>
                <a:ext cx="278597" cy="278597"/>
              </a:xfrm>
              <a:prstGeom prst="roundRect">
                <a:avLst/>
              </a:prstGeom>
              <a:solidFill>
                <a:srgbClr val="C81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grpSp>
      </p:grpSp>
    </p:spTree>
    <p:extLst>
      <p:ext uri="{BB962C8B-B14F-4D97-AF65-F5344CB8AC3E}">
        <p14:creationId xmlns:p14="http://schemas.microsoft.com/office/powerpoint/2010/main" val="1582808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Transfer Learning</a:t>
            </a:r>
          </a:p>
        </p:txBody>
      </p:sp>
      <p:cxnSp>
        <p:nvCxnSpPr>
          <p:cNvPr id="113" name="Straight Connector 112">
            <a:extLst>
              <a:ext uri="{FF2B5EF4-FFF2-40B4-BE49-F238E27FC236}">
                <a16:creationId xmlns:a16="http://schemas.microsoft.com/office/drawing/2014/main" id="{71F3CB06-28D1-4982-BBE4-6E9686FBCDE5}"/>
              </a:ext>
            </a:extLst>
          </p:cNvPr>
          <p:cNvCxnSpPr>
            <a:cxnSpLocks/>
          </p:cNvCxnSpPr>
          <p:nvPr/>
        </p:nvCxnSpPr>
        <p:spPr>
          <a:xfrm>
            <a:off x="6417432" y="3863493"/>
            <a:ext cx="1619747" cy="112967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14" name="Picture 113">
            <a:extLst>
              <a:ext uri="{FF2B5EF4-FFF2-40B4-BE49-F238E27FC236}">
                <a16:creationId xmlns:a16="http://schemas.microsoft.com/office/drawing/2014/main" id="{61A1116B-BA9E-414E-8B86-1873CAFB7A75}"/>
              </a:ext>
            </a:extLst>
          </p:cNvPr>
          <p:cNvPicPr>
            <a:picLocks noChangeAspect="1"/>
          </p:cNvPicPr>
          <p:nvPr/>
        </p:nvPicPr>
        <p:blipFill rotWithShape="1">
          <a:blip r:embed="rId3"/>
          <a:srcRect l="33949" t="46563" r="48253" b="22257"/>
          <a:stretch/>
        </p:blipFill>
        <p:spPr>
          <a:xfrm>
            <a:off x="742722" y="2032000"/>
            <a:ext cx="1734383" cy="2930676"/>
          </a:xfrm>
          <a:prstGeom prst="rect">
            <a:avLst/>
          </a:prstGeom>
          <a:scene3d>
            <a:camera prst="isometricRightUp"/>
            <a:lightRig rig="threePt" dir="t"/>
          </a:scene3d>
        </p:spPr>
      </p:pic>
      <p:sp>
        <p:nvSpPr>
          <p:cNvPr id="115" name="TextBox 114">
            <a:extLst>
              <a:ext uri="{FF2B5EF4-FFF2-40B4-BE49-F238E27FC236}">
                <a16:creationId xmlns:a16="http://schemas.microsoft.com/office/drawing/2014/main" id="{8B412B5A-A9C3-4BEE-812A-1AF08C718A4B}"/>
              </a:ext>
            </a:extLst>
          </p:cNvPr>
          <p:cNvSpPr txBox="1"/>
          <p:nvPr/>
        </p:nvSpPr>
        <p:spPr>
          <a:xfrm>
            <a:off x="936534" y="5460394"/>
            <a:ext cx="1242648" cy="5233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(28, 28,1)</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Image Input</a:t>
            </a:r>
          </a:p>
        </p:txBody>
      </p:sp>
      <p:sp>
        <p:nvSpPr>
          <p:cNvPr id="116" name="TextBox 115">
            <a:extLst>
              <a:ext uri="{FF2B5EF4-FFF2-40B4-BE49-F238E27FC236}">
                <a16:creationId xmlns:a16="http://schemas.microsoft.com/office/drawing/2014/main" id="{036D0DE8-F56F-4B96-9D40-91638DBB733F}"/>
              </a:ext>
            </a:extLst>
          </p:cNvPr>
          <p:cNvSpPr txBox="1"/>
          <p:nvPr/>
        </p:nvSpPr>
        <p:spPr>
          <a:xfrm>
            <a:off x="2467988" y="5039177"/>
            <a:ext cx="1152880" cy="5233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(3, 3, 1, 2)</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Kernels</a:t>
            </a:r>
          </a:p>
        </p:txBody>
      </p:sp>
      <p:sp>
        <p:nvSpPr>
          <p:cNvPr id="117" name="TextBox 116">
            <a:extLst>
              <a:ext uri="{FF2B5EF4-FFF2-40B4-BE49-F238E27FC236}">
                <a16:creationId xmlns:a16="http://schemas.microsoft.com/office/drawing/2014/main" id="{749CE1DC-6E45-409F-B041-4AFCE17056F5}"/>
              </a:ext>
            </a:extLst>
          </p:cNvPr>
          <p:cNvSpPr txBox="1"/>
          <p:nvPr/>
        </p:nvSpPr>
        <p:spPr>
          <a:xfrm>
            <a:off x="3381002" y="4319910"/>
            <a:ext cx="1558439" cy="5233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(28, 28, 2)</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Stacked Images</a:t>
            </a:r>
          </a:p>
        </p:txBody>
      </p:sp>
      <p:sp>
        <p:nvSpPr>
          <p:cNvPr id="118" name="TextBox 117">
            <a:extLst>
              <a:ext uri="{FF2B5EF4-FFF2-40B4-BE49-F238E27FC236}">
                <a16:creationId xmlns:a16="http://schemas.microsoft.com/office/drawing/2014/main" id="{3862D85E-51E2-40AD-8314-B39F55BDA768}"/>
              </a:ext>
            </a:extLst>
          </p:cNvPr>
          <p:cNvSpPr txBox="1"/>
          <p:nvPr/>
        </p:nvSpPr>
        <p:spPr>
          <a:xfrm>
            <a:off x="4892126" y="5039176"/>
            <a:ext cx="1152880" cy="5233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(3, 3, 2, 2)</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Kernels</a:t>
            </a:r>
          </a:p>
        </p:txBody>
      </p:sp>
      <p:sp>
        <p:nvSpPr>
          <p:cNvPr id="119" name="TextBox 118">
            <a:extLst>
              <a:ext uri="{FF2B5EF4-FFF2-40B4-BE49-F238E27FC236}">
                <a16:creationId xmlns:a16="http://schemas.microsoft.com/office/drawing/2014/main" id="{55261EC9-22A8-4BB9-90FF-010BD2F53080}"/>
              </a:ext>
            </a:extLst>
          </p:cNvPr>
          <p:cNvSpPr txBox="1"/>
          <p:nvPr/>
        </p:nvSpPr>
        <p:spPr>
          <a:xfrm>
            <a:off x="5976919" y="4331503"/>
            <a:ext cx="1558439" cy="523348"/>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(28, 28, 2)</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Stacked Images</a:t>
            </a:r>
          </a:p>
        </p:txBody>
      </p:sp>
      <p:graphicFrame>
        <p:nvGraphicFramePr>
          <p:cNvPr id="120" name="Table 173">
            <a:extLst>
              <a:ext uri="{FF2B5EF4-FFF2-40B4-BE49-F238E27FC236}">
                <a16:creationId xmlns:a16="http://schemas.microsoft.com/office/drawing/2014/main" id="{77A51AC8-11E8-43B7-87BC-C2FB1D2EA7E8}"/>
              </a:ext>
            </a:extLst>
          </p:cNvPr>
          <p:cNvGraphicFramePr>
            <a:graphicFrameLocks noGrp="1"/>
          </p:cNvGraphicFramePr>
          <p:nvPr/>
        </p:nvGraphicFramePr>
        <p:xfrm>
          <a:off x="8007412" y="1728611"/>
          <a:ext cx="311484" cy="3522136"/>
        </p:xfrm>
        <a:graphic>
          <a:graphicData uri="http://schemas.openxmlformats.org/drawingml/2006/table">
            <a:tbl>
              <a:tblPr firstRow="1" bandRow="1">
                <a:tableStyleId>{5C22544A-7EE6-4342-B048-85BDC9FD1C3A}</a:tableStyleId>
              </a:tblPr>
              <a:tblGrid>
                <a:gridCol w="311484">
                  <a:extLst>
                    <a:ext uri="{9D8B030D-6E8A-4147-A177-3AD203B41FA5}">
                      <a16:colId xmlns:a16="http://schemas.microsoft.com/office/drawing/2014/main" val="3772995847"/>
                    </a:ext>
                  </a:extLst>
                </a:gridCol>
              </a:tblGrid>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440267">
                <a:tc>
                  <a:txBody>
                    <a:bodyPr/>
                    <a:lstStyle/>
                    <a:p>
                      <a:endParaRPr lang="en-US" sz="2200"/>
                    </a:p>
                  </a:txBody>
                  <a:tcPr marL="101600" marR="1016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121" name="TextBox 120">
            <a:extLst>
              <a:ext uri="{FF2B5EF4-FFF2-40B4-BE49-F238E27FC236}">
                <a16:creationId xmlns:a16="http://schemas.microsoft.com/office/drawing/2014/main" id="{7C61F61D-C2C0-40D0-A84A-D4CE579581FD}"/>
              </a:ext>
            </a:extLst>
          </p:cNvPr>
          <p:cNvSpPr txBox="1"/>
          <p:nvPr/>
        </p:nvSpPr>
        <p:spPr>
          <a:xfrm>
            <a:off x="7316709" y="5460361"/>
            <a:ext cx="1641796" cy="7388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(1568)</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Flattened Image</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Vector</a:t>
            </a:r>
          </a:p>
        </p:txBody>
      </p:sp>
      <p:sp>
        <p:nvSpPr>
          <p:cNvPr id="122" name="Google Shape;219;p33">
            <a:extLst>
              <a:ext uri="{FF2B5EF4-FFF2-40B4-BE49-F238E27FC236}">
                <a16:creationId xmlns:a16="http://schemas.microsoft.com/office/drawing/2014/main" id="{E40DAE5B-567A-4378-A9CB-CEBCA43DBD4A}"/>
              </a:ext>
            </a:extLst>
          </p:cNvPr>
          <p:cNvSpPr/>
          <p:nvPr/>
        </p:nvSpPr>
        <p:spPr>
          <a:xfrm>
            <a:off x="8968349" y="1845772"/>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3" name="Google Shape;219;p33">
            <a:extLst>
              <a:ext uri="{FF2B5EF4-FFF2-40B4-BE49-F238E27FC236}">
                <a16:creationId xmlns:a16="http://schemas.microsoft.com/office/drawing/2014/main" id="{349F5775-C2CA-46D0-A29D-CF023933295E}"/>
              </a:ext>
            </a:extLst>
          </p:cNvPr>
          <p:cNvSpPr/>
          <p:nvPr/>
        </p:nvSpPr>
        <p:spPr>
          <a:xfrm>
            <a:off x="8965345" y="4480478"/>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4" name="Google Shape;219;p33">
            <a:extLst>
              <a:ext uri="{FF2B5EF4-FFF2-40B4-BE49-F238E27FC236}">
                <a16:creationId xmlns:a16="http://schemas.microsoft.com/office/drawing/2014/main" id="{DCD4F841-C67A-4A47-B31F-10A02C8ECF44}"/>
              </a:ext>
            </a:extLst>
          </p:cNvPr>
          <p:cNvSpPr/>
          <p:nvPr/>
        </p:nvSpPr>
        <p:spPr>
          <a:xfrm>
            <a:off x="8965345" y="4730234"/>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5" name="Google Shape;219;p33">
            <a:extLst>
              <a:ext uri="{FF2B5EF4-FFF2-40B4-BE49-F238E27FC236}">
                <a16:creationId xmlns:a16="http://schemas.microsoft.com/office/drawing/2014/main" id="{7945E2BA-37AB-4F9D-942D-A658315D3D33}"/>
              </a:ext>
            </a:extLst>
          </p:cNvPr>
          <p:cNvSpPr/>
          <p:nvPr/>
        </p:nvSpPr>
        <p:spPr>
          <a:xfrm>
            <a:off x="9682196" y="1845772"/>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6" name="Google Shape;219;p33">
            <a:extLst>
              <a:ext uri="{FF2B5EF4-FFF2-40B4-BE49-F238E27FC236}">
                <a16:creationId xmlns:a16="http://schemas.microsoft.com/office/drawing/2014/main" id="{70E85242-69F8-41FB-8DA3-35F19F19AAD5}"/>
              </a:ext>
            </a:extLst>
          </p:cNvPr>
          <p:cNvSpPr/>
          <p:nvPr/>
        </p:nvSpPr>
        <p:spPr>
          <a:xfrm>
            <a:off x="9679192" y="4480478"/>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7" name="Google Shape;219;p33">
            <a:extLst>
              <a:ext uri="{FF2B5EF4-FFF2-40B4-BE49-F238E27FC236}">
                <a16:creationId xmlns:a16="http://schemas.microsoft.com/office/drawing/2014/main" id="{B6A50606-B49E-46DC-84AD-5601A6962510}"/>
              </a:ext>
            </a:extLst>
          </p:cNvPr>
          <p:cNvSpPr/>
          <p:nvPr/>
        </p:nvSpPr>
        <p:spPr>
          <a:xfrm>
            <a:off x="9679192" y="4730234"/>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8" name="Google Shape;219;p33">
            <a:extLst>
              <a:ext uri="{FF2B5EF4-FFF2-40B4-BE49-F238E27FC236}">
                <a16:creationId xmlns:a16="http://schemas.microsoft.com/office/drawing/2014/main" id="{4561B1AC-4E2B-4637-8C01-9E93968E44A9}"/>
              </a:ext>
            </a:extLst>
          </p:cNvPr>
          <p:cNvSpPr/>
          <p:nvPr/>
        </p:nvSpPr>
        <p:spPr>
          <a:xfrm>
            <a:off x="10574707" y="5036295"/>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129" name="Group 128">
            <a:extLst>
              <a:ext uri="{FF2B5EF4-FFF2-40B4-BE49-F238E27FC236}">
                <a16:creationId xmlns:a16="http://schemas.microsoft.com/office/drawing/2014/main" id="{DADDA3EC-A440-4748-885C-F010ADD52743}"/>
              </a:ext>
            </a:extLst>
          </p:cNvPr>
          <p:cNvGrpSpPr/>
          <p:nvPr/>
        </p:nvGrpSpPr>
        <p:grpSpPr>
          <a:xfrm>
            <a:off x="9180961" y="1949260"/>
            <a:ext cx="501236" cy="2884463"/>
            <a:chOff x="8430069" y="1754333"/>
            <a:chExt cx="283908" cy="2596017"/>
          </a:xfrm>
        </p:grpSpPr>
        <p:cxnSp>
          <p:nvCxnSpPr>
            <p:cNvPr id="130" name="Straight Connector 129">
              <a:extLst>
                <a:ext uri="{FF2B5EF4-FFF2-40B4-BE49-F238E27FC236}">
                  <a16:creationId xmlns:a16="http://schemas.microsoft.com/office/drawing/2014/main" id="{5A2F9EC9-2D4B-435C-ADB9-0B4AA8AA8578}"/>
                </a:ext>
              </a:extLst>
            </p:cNvPr>
            <p:cNvCxnSpPr>
              <a:cxnSpLocks/>
              <a:endCxn id="125"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4F8FBFF-765E-4F1A-BB55-140728F085CE}"/>
                </a:ext>
              </a:extLst>
            </p:cNvPr>
            <p:cNvCxnSpPr>
              <a:cxnSpLocks/>
              <a:endCxn id="126"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CBC8365-3408-46E2-87C0-AA469E91FF48}"/>
                </a:ext>
              </a:extLst>
            </p:cNvPr>
            <p:cNvCxnSpPr>
              <a:cxnSpLocks/>
              <a:endCxn id="127"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93EF1B7-5B13-4E1A-A168-9345FE8D91F6}"/>
                </a:ext>
              </a:extLst>
            </p:cNvPr>
            <p:cNvCxnSpPr>
              <a:cxnSpLocks/>
              <a:endCxn id="125"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21094F5-782F-46CA-8D89-F54ECA62BDB5}"/>
                </a:ext>
              </a:extLst>
            </p:cNvPr>
            <p:cNvCxnSpPr>
              <a:cxnSpLocks/>
              <a:endCxn id="126"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EE2AE1C-A868-4D2A-95CB-88B35A907ADE}"/>
                </a:ext>
              </a:extLst>
            </p:cNvPr>
            <p:cNvCxnSpPr>
              <a:cxnSpLocks/>
              <a:endCxn id="127"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0D94920-88C7-4637-A1CF-59358EA56901}"/>
                </a:ext>
              </a:extLst>
            </p:cNvPr>
            <p:cNvCxnSpPr>
              <a:cxnSpLocks/>
              <a:endCxn id="125"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79EA914-34D5-452F-B9EA-1194E3A405A7}"/>
                </a:ext>
              </a:extLst>
            </p:cNvPr>
            <p:cNvCxnSpPr>
              <a:cxnSpLocks/>
              <a:endCxn id="126"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2DE20E5-DE71-4476-A729-055A78DEF705}"/>
                </a:ext>
              </a:extLst>
            </p:cNvPr>
            <p:cNvCxnSpPr>
              <a:cxnSpLocks/>
              <a:endCxn id="127"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9" name="Google Shape;219;p33">
            <a:extLst>
              <a:ext uri="{FF2B5EF4-FFF2-40B4-BE49-F238E27FC236}">
                <a16:creationId xmlns:a16="http://schemas.microsoft.com/office/drawing/2014/main" id="{24C14261-0F2E-404B-B773-7586D35E887F}"/>
              </a:ext>
            </a:extLst>
          </p:cNvPr>
          <p:cNvSpPr/>
          <p:nvPr/>
        </p:nvSpPr>
        <p:spPr>
          <a:xfrm>
            <a:off x="10571751" y="4638281"/>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0" name="Google Shape;219;p33">
            <a:extLst>
              <a:ext uri="{FF2B5EF4-FFF2-40B4-BE49-F238E27FC236}">
                <a16:creationId xmlns:a16="http://schemas.microsoft.com/office/drawing/2014/main" id="{0761DE14-4C35-46DE-A514-B6DD4B763E63}"/>
              </a:ext>
            </a:extLst>
          </p:cNvPr>
          <p:cNvSpPr/>
          <p:nvPr/>
        </p:nvSpPr>
        <p:spPr>
          <a:xfrm>
            <a:off x="10574707" y="4238794"/>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1" name="Google Shape;219;p33">
            <a:extLst>
              <a:ext uri="{FF2B5EF4-FFF2-40B4-BE49-F238E27FC236}">
                <a16:creationId xmlns:a16="http://schemas.microsoft.com/office/drawing/2014/main" id="{0F1FF457-DCDD-4815-856E-1420D1371604}"/>
              </a:ext>
            </a:extLst>
          </p:cNvPr>
          <p:cNvSpPr/>
          <p:nvPr/>
        </p:nvSpPr>
        <p:spPr>
          <a:xfrm>
            <a:off x="10571751" y="3840780"/>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2" name="Google Shape;219;p33">
            <a:extLst>
              <a:ext uri="{FF2B5EF4-FFF2-40B4-BE49-F238E27FC236}">
                <a16:creationId xmlns:a16="http://schemas.microsoft.com/office/drawing/2014/main" id="{15FC9B08-163C-4922-BAEC-4D1222A72672}"/>
              </a:ext>
            </a:extLst>
          </p:cNvPr>
          <p:cNvSpPr/>
          <p:nvPr/>
        </p:nvSpPr>
        <p:spPr>
          <a:xfrm>
            <a:off x="10574707" y="3424713"/>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3" name="Google Shape;219;p33">
            <a:extLst>
              <a:ext uri="{FF2B5EF4-FFF2-40B4-BE49-F238E27FC236}">
                <a16:creationId xmlns:a16="http://schemas.microsoft.com/office/drawing/2014/main" id="{86D02E02-2895-4CF3-86F0-700F7A5C2468}"/>
              </a:ext>
            </a:extLst>
          </p:cNvPr>
          <p:cNvSpPr/>
          <p:nvPr/>
        </p:nvSpPr>
        <p:spPr>
          <a:xfrm>
            <a:off x="10571751" y="3026699"/>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4" name="Google Shape;219;p33">
            <a:extLst>
              <a:ext uri="{FF2B5EF4-FFF2-40B4-BE49-F238E27FC236}">
                <a16:creationId xmlns:a16="http://schemas.microsoft.com/office/drawing/2014/main" id="{758F858C-8013-445C-81FA-761E64FE9A6D}"/>
              </a:ext>
            </a:extLst>
          </p:cNvPr>
          <p:cNvSpPr/>
          <p:nvPr/>
        </p:nvSpPr>
        <p:spPr>
          <a:xfrm>
            <a:off x="10580144" y="2629331"/>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5" name="Google Shape;219;p33">
            <a:extLst>
              <a:ext uri="{FF2B5EF4-FFF2-40B4-BE49-F238E27FC236}">
                <a16:creationId xmlns:a16="http://schemas.microsoft.com/office/drawing/2014/main" id="{0B5B3428-FBDB-4FD2-99DD-FA713E5915B1}"/>
              </a:ext>
            </a:extLst>
          </p:cNvPr>
          <p:cNvSpPr/>
          <p:nvPr/>
        </p:nvSpPr>
        <p:spPr>
          <a:xfrm>
            <a:off x="10577188" y="2231315"/>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6" name="Google Shape;219;p33">
            <a:extLst>
              <a:ext uri="{FF2B5EF4-FFF2-40B4-BE49-F238E27FC236}">
                <a16:creationId xmlns:a16="http://schemas.microsoft.com/office/drawing/2014/main" id="{9521CA52-2051-464E-AA9E-D38313118F3A}"/>
              </a:ext>
            </a:extLst>
          </p:cNvPr>
          <p:cNvSpPr/>
          <p:nvPr/>
        </p:nvSpPr>
        <p:spPr>
          <a:xfrm>
            <a:off x="10574707" y="1833948"/>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7" name="Google Shape;219;p33">
            <a:extLst>
              <a:ext uri="{FF2B5EF4-FFF2-40B4-BE49-F238E27FC236}">
                <a16:creationId xmlns:a16="http://schemas.microsoft.com/office/drawing/2014/main" id="{14459919-505A-4040-BA58-7A5B92948F65}"/>
              </a:ext>
            </a:extLst>
          </p:cNvPr>
          <p:cNvSpPr/>
          <p:nvPr/>
        </p:nvSpPr>
        <p:spPr>
          <a:xfrm>
            <a:off x="10571751" y="1435933"/>
            <a:ext cx="208244" cy="206976"/>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marL="0" marR="0" lvl="0" indent="0" algn="ctr" defTabSz="1015990" rtl="0" eaLnBrk="1" fontAlgn="auto" latinLnBrk="0" hangingPunct="1">
              <a:lnSpc>
                <a:spcPct val="100000"/>
              </a:lnSpc>
              <a:spcBef>
                <a:spcPts val="0"/>
              </a:spcBef>
              <a:spcAft>
                <a:spcPts val="0"/>
              </a:spcAft>
              <a:buClr>
                <a:srgbClr val="000000"/>
              </a:buClr>
              <a:buSzPts val="1800"/>
              <a:buFontTx/>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148" name="Group 147">
            <a:extLst>
              <a:ext uri="{FF2B5EF4-FFF2-40B4-BE49-F238E27FC236}">
                <a16:creationId xmlns:a16="http://schemas.microsoft.com/office/drawing/2014/main" id="{2B1938EA-5E8A-4E43-AF0E-6841242FEDFD}"/>
              </a:ext>
            </a:extLst>
          </p:cNvPr>
          <p:cNvGrpSpPr/>
          <p:nvPr/>
        </p:nvGrpSpPr>
        <p:grpSpPr>
          <a:xfrm>
            <a:off x="9887054" y="1539421"/>
            <a:ext cx="693089" cy="3600363"/>
            <a:chOff x="9127523" y="1385478"/>
            <a:chExt cx="394606" cy="3240327"/>
          </a:xfrm>
        </p:grpSpPr>
        <p:cxnSp>
          <p:nvCxnSpPr>
            <p:cNvPr id="149" name="Straight Connector 148">
              <a:extLst>
                <a:ext uri="{FF2B5EF4-FFF2-40B4-BE49-F238E27FC236}">
                  <a16:creationId xmlns:a16="http://schemas.microsoft.com/office/drawing/2014/main" id="{41B895DE-7E03-49C9-A22C-97245D1FD2E5}"/>
                </a:ext>
              </a:extLst>
            </p:cNvPr>
            <p:cNvCxnSpPr>
              <a:cxnSpLocks/>
              <a:endCxn id="128"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B0AE4AE-8328-4F30-A162-4A7A2F7C03E5}"/>
                </a:ext>
              </a:extLst>
            </p:cNvPr>
            <p:cNvCxnSpPr>
              <a:cxnSpLocks/>
              <a:endCxn id="128"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024A2A4-FA95-480B-A8CC-8B8B30AA0D20}"/>
                </a:ext>
              </a:extLst>
            </p:cNvPr>
            <p:cNvCxnSpPr>
              <a:cxnSpLocks/>
              <a:endCxn id="128"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A41D6FA-65F6-418D-AB63-47F1849C86E0}"/>
                </a:ext>
              </a:extLst>
            </p:cNvPr>
            <p:cNvCxnSpPr>
              <a:cxnSpLocks/>
              <a:endCxn id="139"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1F86276-B77A-401F-8128-01C01068119D}"/>
                </a:ext>
              </a:extLst>
            </p:cNvPr>
            <p:cNvCxnSpPr>
              <a:cxnSpLocks/>
              <a:endCxn id="139"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ABE067C-9BC2-46CB-8759-3A15CB196273}"/>
                </a:ext>
              </a:extLst>
            </p:cNvPr>
            <p:cNvCxnSpPr>
              <a:cxnSpLocks/>
              <a:endCxn id="139"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C93CFF2-9B34-4E6F-9659-CDD238BC309D}"/>
                </a:ext>
              </a:extLst>
            </p:cNvPr>
            <p:cNvCxnSpPr>
              <a:cxnSpLocks/>
              <a:endCxn id="140"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38AE610-BF28-481B-99E1-D33544C4E484}"/>
                </a:ext>
              </a:extLst>
            </p:cNvPr>
            <p:cNvCxnSpPr>
              <a:cxnSpLocks/>
              <a:endCxn id="140"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4F1FEEC-D38C-4CB9-9338-37580B0D70A4}"/>
                </a:ext>
              </a:extLst>
            </p:cNvPr>
            <p:cNvCxnSpPr>
              <a:cxnSpLocks/>
              <a:endCxn id="140"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27985F7-68B6-4BAB-BC6B-A015AAC1AE28}"/>
                </a:ext>
              </a:extLst>
            </p:cNvPr>
            <p:cNvCxnSpPr>
              <a:cxnSpLocks/>
              <a:endCxn id="141"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EB7C744-D1CA-44B9-9D8A-45034D997717}"/>
                </a:ext>
              </a:extLst>
            </p:cNvPr>
            <p:cNvCxnSpPr>
              <a:cxnSpLocks/>
              <a:endCxn id="141"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12B99B5-4015-42CF-ACD1-5B82EAA047C7}"/>
                </a:ext>
              </a:extLst>
            </p:cNvPr>
            <p:cNvCxnSpPr>
              <a:cxnSpLocks/>
              <a:endCxn id="141"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12E379E7-EEF5-420E-9300-5CB7BBA122B2}"/>
                </a:ext>
              </a:extLst>
            </p:cNvPr>
            <p:cNvCxnSpPr>
              <a:cxnSpLocks/>
              <a:endCxn id="142"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7F4E73C-C393-4300-B74D-B359BA9732B2}"/>
                </a:ext>
              </a:extLst>
            </p:cNvPr>
            <p:cNvCxnSpPr>
              <a:cxnSpLocks/>
              <a:endCxn id="142"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F7D68A5-7264-4FC6-96CF-91CD83ED232C}"/>
                </a:ext>
              </a:extLst>
            </p:cNvPr>
            <p:cNvCxnSpPr>
              <a:cxnSpLocks/>
              <a:endCxn id="142"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3395CDD-6186-4283-9813-DC39B500D448}"/>
                </a:ext>
              </a:extLst>
            </p:cNvPr>
            <p:cNvCxnSpPr>
              <a:cxnSpLocks/>
              <a:endCxn id="143"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174DDF6-4EB2-4511-8E97-4F459FEBEE8F}"/>
                </a:ext>
              </a:extLst>
            </p:cNvPr>
            <p:cNvCxnSpPr>
              <a:cxnSpLocks/>
              <a:endCxn id="143"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F2CF110-C28B-4F24-870C-8F50C8D095A9}"/>
                </a:ext>
              </a:extLst>
            </p:cNvPr>
            <p:cNvCxnSpPr>
              <a:cxnSpLocks/>
              <a:endCxn id="143"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0EEC18D-906E-4481-8896-FB5CC6E640BE}"/>
                </a:ext>
              </a:extLst>
            </p:cNvPr>
            <p:cNvCxnSpPr>
              <a:cxnSpLocks/>
              <a:endCxn id="144"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27C86D-73C5-4C31-B897-23195863430D}"/>
                </a:ext>
              </a:extLst>
            </p:cNvPr>
            <p:cNvCxnSpPr>
              <a:cxnSpLocks/>
              <a:endCxn id="144"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01D6E4B-484D-4C0E-9676-1B55A0219AD2}"/>
                </a:ext>
              </a:extLst>
            </p:cNvPr>
            <p:cNvCxnSpPr>
              <a:cxnSpLocks/>
              <a:endCxn id="144"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8F5DA5F-D85A-409C-BA04-FE4990D80978}"/>
                </a:ext>
              </a:extLst>
            </p:cNvPr>
            <p:cNvCxnSpPr>
              <a:cxnSpLocks/>
              <a:endCxn id="145"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DE12AB1-4C2F-48D9-9490-D1C443FC07A9}"/>
                </a:ext>
              </a:extLst>
            </p:cNvPr>
            <p:cNvCxnSpPr>
              <a:cxnSpLocks/>
              <a:endCxn id="145"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824AAED-F504-4718-A539-9D8496A35210}"/>
                </a:ext>
              </a:extLst>
            </p:cNvPr>
            <p:cNvCxnSpPr>
              <a:cxnSpLocks/>
              <a:endCxn id="145"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EF50304-9BA1-45EA-9A79-3230C40DAE52}"/>
                </a:ext>
              </a:extLst>
            </p:cNvPr>
            <p:cNvCxnSpPr>
              <a:cxnSpLocks/>
              <a:endCxn id="146"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8E1EC88-57C7-4E08-AB03-687799BBBA80}"/>
                </a:ext>
              </a:extLst>
            </p:cNvPr>
            <p:cNvCxnSpPr>
              <a:cxnSpLocks/>
              <a:endCxn id="146"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2BFD77A-0B89-44F3-AA01-205010704F3C}"/>
                </a:ext>
              </a:extLst>
            </p:cNvPr>
            <p:cNvCxnSpPr>
              <a:cxnSpLocks/>
              <a:endCxn id="146"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EF8E0547-F5A6-4726-B6EB-8E3687C4EDE3}"/>
                </a:ext>
              </a:extLst>
            </p:cNvPr>
            <p:cNvCxnSpPr>
              <a:cxnSpLocks/>
              <a:endCxn id="147"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CEBAEAA-99A0-4B38-8042-B35365B7E3D8}"/>
                </a:ext>
              </a:extLst>
            </p:cNvPr>
            <p:cNvCxnSpPr>
              <a:cxnSpLocks/>
              <a:endCxn id="147"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6FB9315-4961-45A5-9632-302C76E19AC2}"/>
                </a:ext>
              </a:extLst>
            </p:cNvPr>
            <p:cNvCxnSpPr>
              <a:cxnSpLocks/>
              <a:endCxn id="147"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79" name="Straight Connector 178">
            <a:extLst>
              <a:ext uri="{FF2B5EF4-FFF2-40B4-BE49-F238E27FC236}">
                <a16:creationId xmlns:a16="http://schemas.microsoft.com/office/drawing/2014/main" id="{3DDA4C7B-4A09-445C-9C58-062193CDCCF2}"/>
              </a:ext>
            </a:extLst>
          </p:cNvPr>
          <p:cNvCxnSpPr>
            <a:cxnSpLocks/>
            <a:endCxn id="124" idx="2"/>
          </p:cNvCxnSpPr>
          <p:nvPr/>
        </p:nvCxnSpPr>
        <p:spPr>
          <a:xfrm rot="16200000" flipH="1">
            <a:off x="8093964" y="3962341"/>
            <a:ext cx="1214868" cy="52789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2E9F990-8026-48DD-B86E-77B0BEEAB59C}"/>
              </a:ext>
            </a:extLst>
          </p:cNvPr>
          <p:cNvCxnSpPr>
            <a:cxnSpLocks/>
            <a:endCxn id="123" idx="2"/>
          </p:cNvCxnSpPr>
          <p:nvPr/>
        </p:nvCxnSpPr>
        <p:spPr>
          <a:xfrm rot="16200000" flipH="1">
            <a:off x="8218842" y="3837462"/>
            <a:ext cx="965112" cy="52789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19EED39-A61D-40CF-BE4E-B4ED7C6319B8}"/>
              </a:ext>
            </a:extLst>
          </p:cNvPr>
          <p:cNvCxnSpPr>
            <a:cxnSpLocks/>
            <a:endCxn id="122" idx="2"/>
          </p:cNvCxnSpPr>
          <p:nvPr/>
        </p:nvCxnSpPr>
        <p:spPr>
          <a:xfrm rot="16200000">
            <a:off x="7868103" y="2518608"/>
            <a:ext cx="1669594" cy="5308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702EC7C5-2D6B-404C-AD53-4DD4AC020B57}"/>
              </a:ext>
            </a:extLst>
          </p:cNvPr>
          <p:cNvSpPr txBox="1"/>
          <p:nvPr/>
        </p:nvSpPr>
        <p:spPr>
          <a:xfrm rot="16200000">
            <a:off x="8539580" y="3051202"/>
            <a:ext cx="2438936" cy="4308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444" b="0" i="0" u="none" strike="noStrike" kern="1200" cap="none" spc="0" normalizeH="0" baseline="0" noProof="0">
                <a:ln>
                  <a:noFill/>
                </a:ln>
                <a:solidFill>
                  <a:srgbClr val="000000"/>
                </a:solidFill>
                <a:effectLst/>
                <a:uLnTx/>
                <a:uFillTx/>
                <a:latin typeface="Trebuchet MS"/>
                <a:ea typeface="+mn-ea"/>
                <a:cs typeface="+mn-cs"/>
              </a:rPr>
              <a:t>…                 …</a:t>
            </a:r>
          </a:p>
        </p:txBody>
      </p:sp>
      <p:sp>
        <p:nvSpPr>
          <p:cNvPr id="183" name="TextBox 182">
            <a:extLst>
              <a:ext uri="{FF2B5EF4-FFF2-40B4-BE49-F238E27FC236}">
                <a16:creationId xmlns:a16="http://schemas.microsoft.com/office/drawing/2014/main" id="{453279F9-7C56-424A-A176-C4FC306D943F}"/>
              </a:ext>
            </a:extLst>
          </p:cNvPr>
          <p:cNvSpPr txBox="1"/>
          <p:nvPr/>
        </p:nvSpPr>
        <p:spPr>
          <a:xfrm rot="16200000">
            <a:off x="7807256" y="3051202"/>
            <a:ext cx="2438936" cy="4308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444" b="0" i="0" u="none" strike="noStrike" kern="1200" cap="none" spc="0" normalizeH="0" baseline="0" noProof="0">
                <a:ln>
                  <a:noFill/>
                </a:ln>
                <a:solidFill>
                  <a:srgbClr val="000000"/>
                </a:solidFill>
                <a:effectLst/>
                <a:uLnTx/>
                <a:uFillTx/>
                <a:latin typeface="Trebuchet MS"/>
                <a:ea typeface="+mn-ea"/>
                <a:cs typeface="+mn-cs"/>
              </a:rPr>
              <a:t>…                 …</a:t>
            </a:r>
          </a:p>
        </p:txBody>
      </p:sp>
      <p:cxnSp>
        <p:nvCxnSpPr>
          <p:cNvPr id="184" name="Straight Connector 183">
            <a:extLst>
              <a:ext uri="{FF2B5EF4-FFF2-40B4-BE49-F238E27FC236}">
                <a16:creationId xmlns:a16="http://schemas.microsoft.com/office/drawing/2014/main" id="{8269F18F-DDF7-4C0A-BE75-A753E419B159}"/>
              </a:ext>
            </a:extLst>
          </p:cNvPr>
          <p:cNvCxnSpPr>
            <a:cxnSpLocks/>
            <a:endCxn id="124" idx="2"/>
          </p:cNvCxnSpPr>
          <p:nvPr/>
        </p:nvCxnSpPr>
        <p:spPr>
          <a:xfrm rot="16200000" flipH="1">
            <a:off x="7995830" y="3864206"/>
            <a:ext cx="1416241" cy="5227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A6569D4-69CC-4185-A88E-093CA86C7FC9}"/>
              </a:ext>
            </a:extLst>
          </p:cNvPr>
          <p:cNvCxnSpPr>
            <a:cxnSpLocks/>
            <a:endCxn id="123" idx="2"/>
          </p:cNvCxnSpPr>
          <p:nvPr/>
        </p:nvCxnSpPr>
        <p:spPr>
          <a:xfrm rot="16200000" flipH="1">
            <a:off x="8117905" y="3736527"/>
            <a:ext cx="1172087" cy="5227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C907053-4506-4653-9FA8-4F849C0A83A2}"/>
              </a:ext>
            </a:extLst>
          </p:cNvPr>
          <p:cNvCxnSpPr>
            <a:cxnSpLocks/>
            <a:endCxn id="122" idx="2"/>
          </p:cNvCxnSpPr>
          <p:nvPr/>
        </p:nvCxnSpPr>
        <p:spPr>
          <a:xfrm rot="16200000">
            <a:off x="7971341" y="2420472"/>
            <a:ext cx="1468221" cy="52579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454994A-B758-40E2-BD74-875E1BEAB148}"/>
              </a:ext>
            </a:extLst>
          </p:cNvPr>
          <p:cNvCxnSpPr>
            <a:cxnSpLocks/>
            <a:endCxn id="124" idx="2"/>
          </p:cNvCxnSpPr>
          <p:nvPr/>
        </p:nvCxnSpPr>
        <p:spPr>
          <a:xfrm rot="16200000" flipH="1">
            <a:off x="7752136" y="3620512"/>
            <a:ext cx="1903628" cy="5227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EDD410D-6A51-4F14-A1AF-FF2C543075BF}"/>
              </a:ext>
            </a:extLst>
          </p:cNvPr>
          <p:cNvCxnSpPr>
            <a:cxnSpLocks/>
            <a:endCxn id="123" idx="2"/>
          </p:cNvCxnSpPr>
          <p:nvPr/>
        </p:nvCxnSpPr>
        <p:spPr>
          <a:xfrm rot="16200000" flipH="1">
            <a:off x="7877013" y="3495633"/>
            <a:ext cx="1653871" cy="5227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4B1E33E-9632-4B50-9183-036446385666}"/>
              </a:ext>
            </a:extLst>
          </p:cNvPr>
          <p:cNvCxnSpPr>
            <a:cxnSpLocks/>
            <a:endCxn id="122" idx="2"/>
          </p:cNvCxnSpPr>
          <p:nvPr/>
        </p:nvCxnSpPr>
        <p:spPr>
          <a:xfrm rot="16200000">
            <a:off x="8215034" y="2176779"/>
            <a:ext cx="980834" cy="52579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C51F0761-96AE-4448-873D-B03BCDB6D4B9}"/>
              </a:ext>
            </a:extLst>
          </p:cNvPr>
          <p:cNvSpPr txBox="1"/>
          <p:nvPr/>
        </p:nvSpPr>
        <p:spPr>
          <a:xfrm>
            <a:off x="9799120" y="5587498"/>
            <a:ext cx="1770292" cy="5233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(10)</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Output Prediction</a:t>
            </a:r>
          </a:p>
        </p:txBody>
      </p:sp>
      <p:sp>
        <p:nvSpPr>
          <p:cNvPr id="191" name="TextBox 190">
            <a:extLst>
              <a:ext uri="{FF2B5EF4-FFF2-40B4-BE49-F238E27FC236}">
                <a16:creationId xmlns:a16="http://schemas.microsoft.com/office/drawing/2014/main" id="{2D22830D-332D-45B5-A036-D8AA04F68AB7}"/>
              </a:ext>
            </a:extLst>
          </p:cNvPr>
          <p:cNvSpPr txBox="1"/>
          <p:nvPr/>
        </p:nvSpPr>
        <p:spPr>
          <a:xfrm>
            <a:off x="8657537" y="4980118"/>
            <a:ext cx="713657" cy="5233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(512)</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Dense</a:t>
            </a:r>
          </a:p>
        </p:txBody>
      </p:sp>
      <p:sp>
        <p:nvSpPr>
          <p:cNvPr id="192" name="TextBox 191">
            <a:extLst>
              <a:ext uri="{FF2B5EF4-FFF2-40B4-BE49-F238E27FC236}">
                <a16:creationId xmlns:a16="http://schemas.microsoft.com/office/drawing/2014/main" id="{07BC5419-F01E-4AF5-8CA5-A33478372150}"/>
              </a:ext>
            </a:extLst>
          </p:cNvPr>
          <p:cNvSpPr txBox="1"/>
          <p:nvPr/>
        </p:nvSpPr>
        <p:spPr>
          <a:xfrm>
            <a:off x="9450520" y="4988265"/>
            <a:ext cx="713657" cy="5233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(512)</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a:ln>
                  <a:noFill/>
                </a:ln>
                <a:solidFill>
                  <a:srgbClr val="000000"/>
                </a:solidFill>
                <a:effectLst/>
                <a:uLnTx/>
                <a:uFillTx/>
                <a:latin typeface="Trebuchet MS"/>
                <a:ea typeface="+mn-ea"/>
                <a:cs typeface="+mn-cs"/>
              </a:rPr>
              <a:t>Dense</a:t>
            </a:r>
          </a:p>
        </p:txBody>
      </p:sp>
      <p:sp>
        <p:nvSpPr>
          <p:cNvPr id="193" name="Rectangle 192">
            <a:extLst>
              <a:ext uri="{FF2B5EF4-FFF2-40B4-BE49-F238E27FC236}">
                <a16:creationId xmlns:a16="http://schemas.microsoft.com/office/drawing/2014/main" id="{ABF06AD4-E56B-4A2C-8789-53B82EA1AFC9}"/>
              </a:ext>
            </a:extLst>
          </p:cNvPr>
          <p:cNvSpPr/>
          <p:nvPr/>
        </p:nvSpPr>
        <p:spPr>
          <a:xfrm>
            <a:off x="1061451" y="2672807"/>
            <a:ext cx="451421" cy="323490"/>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194" name="Straight Connector 193">
            <a:extLst>
              <a:ext uri="{FF2B5EF4-FFF2-40B4-BE49-F238E27FC236}">
                <a16:creationId xmlns:a16="http://schemas.microsoft.com/office/drawing/2014/main" id="{9AFCF762-5BAA-4A44-8EE8-E5769A2F6D18}"/>
              </a:ext>
            </a:extLst>
          </p:cNvPr>
          <p:cNvCxnSpPr/>
          <p:nvPr/>
        </p:nvCxnSpPr>
        <p:spPr>
          <a:xfrm flipV="1">
            <a:off x="1287160" y="2439676"/>
            <a:ext cx="1804758" cy="38379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5" name="Picture 194">
            <a:extLst>
              <a:ext uri="{FF2B5EF4-FFF2-40B4-BE49-F238E27FC236}">
                <a16:creationId xmlns:a16="http://schemas.microsoft.com/office/drawing/2014/main" id="{7BC14E22-F16A-4008-8E98-B52AA7756F7C}"/>
              </a:ext>
            </a:extLst>
          </p:cNvPr>
          <p:cNvPicPr>
            <a:picLocks noChangeAspect="1"/>
          </p:cNvPicPr>
          <p:nvPr/>
        </p:nvPicPr>
        <p:blipFill rotWithShape="1">
          <a:blip r:embed="rId4"/>
          <a:srcRect l="48018" t="46330" r="44192" b="39913"/>
          <a:stretch/>
        </p:blipFill>
        <p:spPr>
          <a:xfrm>
            <a:off x="2574479" y="1955060"/>
            <a:ext cx="949810" cy="943511"/>
          </a:xfrm>
          <a:prstGeom prst="rect">
            <a:avLst/>
          </a:prstGeom>
          <a:scene3d>
            <a:camera prst="isometricRightUp"/>
            <a:lightRig rig="threePt" dir="t"/>
          </a:scene3d>
        </p:spPr>
      </p:pic>
      <p:cxnSp>
        <p:nvCxnSpPr>
          <p:cNvPr id="196" name="Straight Connector 195">
            <a:extLst>
              <a:ext uri="{FF2B5EF4-FFF2-40B4-BE49-F238E27FC236}">
                <a16:creationId xmlns:a16="http://schemas.microsoft.com/office/drawing/2014/main" id="{B081DB41-9103-4A35-BF64-944DB2ADC28F}"/>
              </a:ext>
            </a:extLst>
          </p:cNvPr>
          <p:cNvCxnSpPr>
            <a:cxnSpLocks/>
          </p:cNvCxnSpPr>
          <p:nvPr/>
        </p:nvCxnSpPr>
        <p:spPr>
          <a:xfrm>
            <a:off x="1298743" y="2827711"/>
            <a:ext cx="1769962" cy="75448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7" name="Picture 196">
            <a:extLst>
              <a:ext uri="{FF2B5EF4-FFF2-40B4-BE49-F238E27FC236}">
                <a16:creationId xmlns:a16="http://schemas.microsoft.com/office/drawing/2014/main" id="{C558F13A-271A-473E-9C72-7945AC48BF02}"/>
              </a:ext>
            </a:extLst>
          </p:cNvPr>
          <p:cNvPicPr>
            <a:picLocks noChangeAspect="1"/>
          </p:cNvPicPr>
          <p:nvPr/>
        </p:nvPicPr>
        <p:blipFill rotWithShape="1">
          <a:blip r:embed="rId4"/>
          <a:srcRect l="33839" t="46366" r="58553" b="39877"/>
          <a:stretch/>
        </p:blipFill>
        <p:spPr>
          <a:xfrm>
            <a:off x="2628156" y="3046478"/>
            <a:ext cx="927526" cy="943511"/>
          </a:xfrm>
          <a:prstGeom prst="rect">
            <a:avLst/>
          </a:prstGeom>
          <a:scene3d>
            <a:camera prst="isometricRightUp"/>
            <a:lightRig rig="threePt" dir="t"/>
          </a:scene3d>
        </p:spPr>
      </p:pic>
      <p:cxnSp>
        <p:nvCxnSpPr>
          <p:cNvPr id="198" name="Straight Connector 197">
            <a:extLst>
              <a:ext uri="{FF2B5EF4-FFF2-40B4-BE49-F238E27FC236}">
                <a16:creationId xmlns:a16="http://schemas.microsoft.com/office/drawing/2014/main" id="{7012D6CC-F069-4097-A3B8-F35627C77320}"/>
              </a:ext>
            </a:extLst>
          </p:cNvPr>
          <p:cNvCxnSpPr>
            <a:cxnSpLocks/>
          </p:cNvCxnSpPr>
          <p:nvPr/>
        </p:nvCxnSpPr>
        <p:spPr>
          <a:xfrm>
            <a:off x="3068534" y="2428086"/>
            <a:ext cx="1242384" cy="46046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9" name="Picture 198">
            <a:extLst>
              <a:ext uri="{FF2B5EF4-FFF2-40B4-BE49-F238E27FC236}">
                <a16:creationId xmlns:a16="http://schemas.microsoft.com/office/drawing/2014/main" id="{05D61EF4-7DF4-4415-B391-813A8BE57934}"/>
              </a:ext>
            </a:extLst>
          </p:cNvPr>
          <p:cNvPicPr>
            <a:picLocks noChangeAspect="1"/>
          </p:cNvPicPr>
          <p:nvPr/>
        </p:nvPicPr>
        <p:blipFill rotWithShape="1">
          <a:blip r:embed="rId5"/>
          <a:srcRect l="34328" t="39232" r="58064" b="47010"/>
          <a:stretch/>
        </p:blipFill>
        <p:spPr>
          <a:xfrm>
            <a:off x="3385298" y="2002356"/>
            <a:ext cx="1510948" cy="1536989"/>
          </a:xfrm>
          <a:prstGeom prst="rect">
            <a:avLst/>
          </a:prstGeom>
          <a:scene3d>
            <a:camera prst="isometricRightUp"/>
            <a:lightRig rig="threePt" dir="t"/>
          </a:scene3d>
        </p:spPr>
      </p:pic>
      <p:sp>
        <p:nvSpPr>
          <p:cNvPr id="200" name="Rectangle 199">
            <a:extLst>
              <a:ext uri="{FF2B5EF4-FFF2-40B4-BE49-F238E27FC236}">
                <a16:creationId xmlns:a16="http://schemas.microsoft.com/office/drawing/2014/main" id="{BAC3FBB2-1654-47BB-BA6B-5C000B862C9B}"/>
              </a:ext>
            </a:extLst>
          </p:cNvPr>
          <p:cNvSpPr/>
          <p:nvPr/>
        </p:nvSpPr>
        <p:spPr>
          <a:xfrm>
            <a:off x="3648730" y="2401736"/>
            <a:ext cx="451421" cy="323490"/>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201" name="Straight Connector 200">
            <a:extLst>
              <a:ext uri="{FF2B5EF4-FFF2-40B4-BE49-F238E27FC236}">
                <a16:creationId xmlns:a16="http://schemas.microsoft.com/office/drawing/2014/main" id="{510D88C7-A17E-4090-A384-6CCEA56A7B2F}"/>
              </a:ext>
            </a:extLst>
          </p:cNvPr>
          <p:cNvCxnSpPr>
            <a:cxnSpLocks/>
          </p:cNvCxnSpPr>
          <p:nvPr/>
        </p:nvCxnSpPr>
        <p:spPr>
          <a:xfrm flipV="1">
            <a:off x="3100770" y="3286020"/>
            <a:ext cx="700296" cy="23194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49129C47-A06E-4730-8C88-EBFC969995AA}"/>
              </a:ext>
            </a:extLst>
          </p:cNvPr>
          <p:cNvGrpSpPr/>
          <p:nvPr/>
        </p:nvGrpSpPr>
        <p:grpSpPr>
          <a:xfrm>
            <a:off x="3570387" y="2336657"/>
            <a:ext cx="1510948" cy="1532962"/>
            <a:chOff x="3213348" y="2102991"/>
            <a:chExt cx="1359853" cy="1379666"/>
          </a:xfrm>
        </p:grpSpPr>
        <p:pic>
          <p:nvPicPr>
            <p:cNvPr id="203" name="Picture 202">
              <a:extLst>
                <a:ext uri="{FF2B5EF4-FFF2-40B4-BE49-F238E27FC236}">
                  <a16:creationId xmlns:a16="http://schemas.microsoft.com/office/drawing/2014/main" id="{38613411-4EC3-4C25-9745-619DCEC5582D}"/>
                </a:ext>
              </a:extLst>
            </p:cNvPr>
            <p:cNvPicPr>
              <a:picLocks noChangeAspect="1"/>
            </p:cNvPicPr>
            <p:nvPr/>
          </p:nvPicPr>
          <p:blipFill rotWithShape="1">
            <a:blip r:embed="rId5"/>
            <a:srcRect l="48611" t="39389" r="43867" b="47044"/>
            <a:stretch/>
          </p:blipFill>
          <p:spPr>
            <a:xfrm>
              <a:off x="3213348" y="2102991"/>
              <a:ext cx="1359853" cy="1379666"/>
            </a:xfrm>
            <a:prstGeom prst="rect">
              <a:avLst/>
            </a:prstGeom>
            <a:scene3d>
              <a:camera prst="isometricRightUp"/>
              <a:lightRig rig="threePt" dir="t"/>
            </a:scene3d>
          </p:spPr>
        </p:pic>
        <p:sp>
          <p:nvSpPr>
            <p:cNvPr id="204" name="Rectangle 203">
              <a:extLst>
                <a:ext uri="{FF2B5EF4-FFF2-40B4-BE49-F238E27FC236}">
                  <a16:creationId xmlns:a16="http://schemas.microsoft.com/office/drawing/2014/main" id="{FBBF7660-93C6-4E66-85C7-256FE7B0764F}"/>
                </a:ext>
              </a:extLst>
            </p:cNvPr>
            <p:cNvSpPr/>
            <p:nvPr/>
          </p:nvSpPr>
          <p:spPr>
            <a:xfrm>
              <a:off x="3473547" y="2448480"/>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grpSp>
      <p:cxnSp>
        <p:nvCxnSpPr>
          <p:cNvPr id="205" name="Straight Connector 204">
            <a:extLst>
              <a:ext uri="{FF2B5EF4-FFF2-40B4-BE49-F238E27FC236}">
                <a16:creationId xmlns:a16="http://schemas.microsoft.com/office/drawing/2014/main" id="{FB2624CB-AE23-4C12-BEDB-759EE4EF89CE}"/>
              </a:ext>
            </a:extLst>
          </p:cNvPr>
          <p:cNvCxnSpPr>
            <a:cxnSpLocks/>
          </p:cNvCxnSpPr>
          <p:nvPr/>
        </p:nvCxnSpPr>
        <p:spPr>
          <a:xfrm flipV="1">
            <a:off x="3861724" y="2201356"/>
            <a:ext cx="1690401" cy="3745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6" name="Picture 205">
            <a:extLst>
              <a:ext uri="{FF2B5EF4-FFF2-40B4-BE49-F238E27FC236}">
                <a16:creationId xmlns:a16="http://schemas.microsoft.com/office/drawing/2014/main" id="{36A41AD5-DEF9-4F5A-A70C-A4CF6F1634CB}"/>
              </a:ext>
            </a:extLst>
          </p:cNvPr>
          <p:cNvPicPr>
            <a:picLocks noChangeAspect="1"/>
          </p:cNvPicPr>
          <p:nvPr/>
        </p:nvPicPr>
        <p:blipFill rotWithShape="1">
          <a:blip r:embed="rId6"/>
          <a:srcRect l="33839" t="48989" r="58501" b="37066"/>
          <a:stretch/>
        </p:blipFill>
        <p:spPr>
          <a:xfrm>
            <a:off x="5045286" y="1775863"/>
            <a:ext cx="933786" cy="956300"/>
          </a:xfrm>
          <a:prstGeom prst="rect">
            <a:avLst/>
          </a:prstGeom>
          <a:scene3d>
            <a:camera prst="isometricRightUp"/>
            <a:lightRig rig="threePt" dir="t"/>
          </a:scene3d>
        </p:spPr>
      </p:pic>
      <p:cxnSp>
        <p:nvCxnSpPr>
          <p:cNvPr id="207" name="Straight Connector 206">
            <a:extLst>
              <a:ext uri="{FF2B5EF4-FFF2-40B4-BE49-F238E27FC236}">
                <a16:creationId xmlns:a16="http://schemas.microsoft.com/office/drawing/2014/main" id="{C962A657-7E18-4A85-AE55-9FAB56C9458E}"/>
              </a:ext>
            </a:extLst>
          </p:cNvPr>
          <p:cNvCxnSpPr>
            <a:cxnSpLocks/>
          </p:cNvCxnSpPr>
          <p:nvPr/>
        </p:nvCxnSpPr>
        <p:spPr>
          <a:xfrm>
            <a:off x="3868279" y="2563480"/>
            <a:ext cx="1683846" cy="77029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8" name="Picture 207">
            <a:extLst>
              <a:ext uri="{FF2B5EF4-FFF2-40B4-BE49-F238E27FC236}">
                <a16:creationId xmlns:a16="http://schemas.microsoft.com/office/drawing/2014/main" id="{C18AD4F2-F8CB-435B-A631-5B8C19D7DCA0}"/>
              </a:ext>
            </a:extLst>
          </p:cNvPr>
          <p:cNvPicPr>
            <a:picLocks noChangeAspect="1"/>
          </p:cNvPicPr>
          <p:nvPr/>
        </p:nvPicPr>
        <p:blipFill rotWithShape="1">
          <a:blip r:embed="rId6"/>
          <a:srcRect l="48095" t="65776" r="44259" b="20771"/>
          <a:stretch/>
        </p:blipFill>
        <p:spPr>
          <a:xfrm>
            <a:off x="5022362" y="2970307"/>
            <a:ext cx="932119" cy="922571"/>
          </a:xfrm>
          <a:prstGeom prst="rect">
            <a:avLst/>
          </a:prstGeom>
          <a:ln w="3175">
            <a:solidFill>
              <a:srgbClr val="B3B3B3">
                <a:alpha val="56078"/>
              </a:srgbClr>
            </a:solidFill>
          </a:ln>
          <a:scene3d>
            <a:camera prst="isometricRightUp"/>
            <a:lightRig rig="threePt" dir="t"/>
          </a:scene3d>
        </p:spPr>
      </p:pic>
      <p:cxnSp>
        <p:nvCxnSpPr>
          <p:cNvPr id="209" name="Straight Connector 208">
            <a:extLst>
              <a:ext uri="{FF2B5EF4-FFF2-40B4-BE49-F238E27FC236}">
                <a16:creationId xmlns:a16="http://schemas.microsoft.com/office/drawing/2014/main" id="{6F1386B2-8C23-43CC-B15D-7E02652D2B97}"/>
              </a:ext>
            </a:extLst>
          </p:cNvPr>
          <p:cNvCxnSpPr>
            <a:cxnSpLocks/>
          </p:cNvCxnSpPr>
          <p:nvPr/>
        </p:nvCxnSpPr>
        <p:spPr>
          <a:xfrm>
            <a:off x="4100150" y="2889217"/>
            <a:ext cx="1452480" cy="63898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10" name="Picture 209">
            <a:extLst>
              <a:ext uri="{FF2B5EF4-FFF2-40B4-BE49-F238E27FC236}">
                <a16:creationId xmlns:a16="http://schemas.microsoft.com/office/drawing/2014/main" id="{938D22BA-9946-439E-A075-B3D04F9602A0}"/>
              </a:ext>
            </a:extLst>
          </p:cNvPr>
          <p:cNvPicPr>
            <a:picLocks noChangeAspect="1"/>
          </p:cNvPicPr>
          <p:nvPr/>
        </p:nvPicPr>
        <p:blipFill rotWithShape="1">
          <a:blip r:embed="rId6"/>
          <a:srcRect l="48103" t="65700" r="44252" b="20664"/>
          <a:stretch/>
        </p:blipFill>
        <p:spPr>
          <a:xfrm>
            <a:off x="5113399" y="3050373"/>
            <a:ext cx="932119" cy="935171"/>
          </a:xfrm>
          <a:prstGeom prst="rect">
            <a:avLst/>
          </a:prstGeom>
          <a:scene3d>
            <a:camera prst="isometricRightUp"/>
            <a:lightRig rig="threePt" dir="t"/>
          </a:scene3d>
        </p:spPr>
      </p:pic>
      <p:cxnSp>
        <p:nvCxnSpPr>
          <p:cNvPr id="211" name="Straight Connector 210">
            <a:extLst>
              <a:ext uri="{FF2B5EF4-FFF2-40B4-BE49-F238E27FC236}">
                <a16:creationId xmlns:a16="http://schemas.microsoft.com/office/drawing/2014/main" id="{55B4040F-F064-462F-8E4E-17D05E66A3FE}"/>
              </a:ext>
            </a:extLst>
          </p:cNvPr>
          <p:cNvCxnSpPr>
            <a:cxnSpLocks/>
          </p:cNvCxnSpPr>
          <p:nvPr/>
        </p:nvCxnSpPr>
        <p:spPr>
          <a:xfrm flipV="1">
            <a:off x="4085207" y="2351155"/>
            <a:ext cx="1541190" cy="5382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12" name="Picture 211">
            <a:extLst>
              <a:ext uri="{FF2B5EF4-FFF2-40B4-BE49-F238E27FC236}">
                <a16:creationId xmlns:a16="http://schemas.microsoft.com/office/drawing/2014/main" id="{B99ED0E3-0836-4ED3-BF3F-18B25EAC4731}"/>
              </a:ext>
            </a:extLst>
          </p:cNvPr>
          <p:cNvPicPr>
            <a:picLocks noChangeAspect="1"/>
          </p:cNvPicPr>
          <p:nvPr/>
        </p:nvPicPr>
        <p:blipFill rotWithShape="1">
          <a:blip r:embed="rId6"/>
          <a:srcRect l="48024" t="49170" r="44231" b="37094"/>
          <a:stretch/>
        </p:blipFill>
        <p:spPr>
          <a:xfrm>
            <a:off x="5141760" y="1874400"/>
            <a:ext cx="955864" cy="953509"/>
          </a:xfrm>
          <a:prstGeom prst="rect">
            <a:avLst/>
          </a:prstGeom>
          <a:scene3d>
            <a:camera prst="isometricRightUp"/>
            <a:lightRig rig="threePt" dir="t"/>
          </a:scene3d>
        </p:spPr>
      </p:pic>
      <p:cxnSp>
        <p:nvCxnSpPr>
          <p:cNvPr id="213" name="Straight Connector 212">
            <a:extLst>
              <a:ext uri="{FF2B5EF4-FFF2-40B4-BE49-F238E27FC236}">
                <a16:creationId xmlns:a16="http://schemas.microsoft.com/office/drawing/2014/main" id="{A19E478E-328B-40AC-A571-93120991F553}"/>
              </a:ext>
            </a:extLst>
          </p:cNvPr>
          <p:cNvCxnSpPr>
            <a:cxnSpLocks/>
          </p:cNvCxnSpPr>
          <p:nvPr/>
        </p:nvCxnSpPr>
        <p:spPr>
          <a:xfrm>
            <a:off x="5640039" y="2360278"/>
            <a:ext cx="1242384" cy="46046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62EE58FB-3153-41A5-89AE-61EB17DACE0E}"/>
              </a:ext>
            </a:extLst>
          </p:cNvPr>
          <p:cNvPicPr>
            <a:picLocks noChangeAspect="1"/>
          </p:cNvPicPr>
          <p:nvPr/>
        </p:nvPicPr>
        <p:blipFill rotWithShape="1">
          <a:blip r:embed="rId5"/>
          <a:srcRect l="34394" t="55920" r="58015" b="30443"/>
          <a:stretch/>
        </p:blipFill>
        <p:spPr>
          <a:xfrm>
            <a:off x="5998719" y="1948713"/>
            <a:ext cx="1517119" cy="1532961"/>
          </a:xfrm>
          <a:prstGeom prst="rect">
            <a:avLst/>
          </a:prstGeom>
          <a:scene3d>
            <a:camera prst="isometricRightUp"/>
            <a:lightRig rig="threePt" dir="t"/>
          </a:scene3d>
        </p:spPr>
      </p:pic>
      <p:cxnSp>
        <p:nvCxnSpPr>
          <p:cNvPr id="215" name="Straight Connector 214">
            <a:extLst>
              <a:ext uri="{FF2B5EF4-FFF2-40B4-BE49-F238E27FC236}">
                <a16:creationId xmlns:a16="http://schemas.microsoft.com/office/drawing/2014/main" id="{65CB34D3-E15C-47D7-ADFD-6FADB5AD7D51}"/>
              </a:ext>
            </a:extLst>
          </p:cNvPr>
          <p:cNvCxnSpPr>
            <a:cxnSpLocks/>
          </p:cNvCxnSpPr>
          <p:nvPr/>
        </p:nvCxnSpPr>
        <p:spPr>
          <a:xfrm flipV="1">
            <a:off x="5598175" y="3266611"/>
            <a:ext cx="881274" cy="26159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16" name="Picture 215">
            <a:extLst>
              <a:ext uri="{FF2B5EF4-FFF2-40B4-BE49-F238E27FC236}">
                <a16:creationId xmlns:a16="http://schemas.microsoft.com/office/drawing/2014/main" id="{515196DE-F745-437D-8245-9A897413BBE4}"/>
              </a:ext>
            </a:extLst>
          </p:cNvPr>
          <p:cNvPicPr>
            <a:picLocks noChangeAspect="1"/>
          </p:cNvPicPr>
          <p:nvPr/>
        </p:nvPicPr>
        <p:blipFill rotWithShape="1">
          <a:blip r:embed="rId5"/>
          <a:srcRect l="48680" t="55835" r="43764" b="30529"/>
          <a:stretch/>
        </p:blipFill>
        <p:spPr>
          <a:xfrm>
            <a:off x="6171391" y="2213128"/>
            <a:ext cx="1492031" cy="1514856"/>
          </a:xfrm>
          <a:prstGeom prst="rect">
            <a:avLst/>
          </a:prstGeom>
          <a:scene3d>
            <a:camera prst="isometricRightUp"/>
            <a:lightRig rig="threePt" dir="t"/>
          </a:scene3d>
        </p:spPr>
      </p:pic>
      <p:cxnSp>
        <p:nvCxnSpPr>
          <p:cNvPr id="217" name="Straight Connector 216">
            <a:extLst>
              <a:ext uri="{FF2B5EF4-FFF2-40B4-BE49-F238E27FC236}">
                <a16:creationId xmlns:a16="http://schemas.microsoft.com/office/drawing/2014/main" id="{6AE06B56-FEFD-4365-AFC1-E13965CC5E9E}"/>
              </a:ext>
            </a:extLst>
          </p:cNvPr>
          <p:cNvCxnSpPr>
            <a:cxnSpLocks/>
          </p:cNvCxnSpPr>
          <p:nvPr/>
        </p:nvCxnSpPr>
        <p:spPr>
          <a:xfrm flipV="1">
            <a:off x="7306539" y="1750758"/>
            <a:ext cx="700871" cy="4475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D58DE37-9231-4675-88B1-0FC309FBB62D}"/>
              </a:ext>
            </a:extLst>
          </p:cNvPr>
          <p:cNvCxnSpPr/>
          <p:nvPr/>
        </p:nvCxnSpPr>
        <p:spPr>
          <a:xfrm>
            <a:off x="7738123" y="1367092"/>
            <a:ext cx="0" cy="4019394"/>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B54E15A6-0A74-4121-996D-8BFAE7E645CC}"/>
              </a:ext>
            </a:extLst>
          </p:cNvPr>
          <p:cNvSpPr/>
          <p:nvPr/>
        </p:nvSpPr>
        <p:spPr>
          <a:xfrm>
            <a:off x="7810295" y="1341322"/>
            <a:ext cx="3310488" cy="5229548"/>
          </a:xfrm>
          <a:prstGeom prst="rect">
            <a:avLst/>
          </a:prstGeom>
          <a:solidFill>
            <a:schemeClr val="tx1">
              <a:alpha val="8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pic>
        <p:nvPicPr>
          <p:cNvPr id="221" name="Graphic 220" descr="Scissors">
            <a:extLst>
              <a:ext uri="{FF2B5EF4-FFF2-40B4-BE49-F238E27FC236}">
                <a16:creationId xmlns:a16="http://schemas.microsoft.com/office/drawing/2014/main" id="{E88E4A27-6B34-42AB-84B1-8DC5ECA48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7713564" y="4090595"/>
            <a:ext cx="1701906" cy="1701906"/>
          </a:xfrm>
          <a:prstGeom prst="rect">
            <a:avLst/>
          </a:prstGeom>
        </p:spPr>
      </p:pic>
    </p:spTree>
    <p:extLst>
      <p:ext uri="{BB962C8B-B14F-4D97-AF65-F5344CB8AC3E}">
        <p14:creationId xmlns:p14="http://schemas.microsoft.com/office/powerpoint/2010/main" val="3799564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6ED5-BAE6-0681-AD1B-6D86F6D53A2E}"/>
              </a:ext>
            </a:extLst>
          </p:cNvPr>
          <p:cNvSpPr>
            <a:spLocks noGrp="1"/>
          </p:cNvSpPr>
          <p:nvPr>
            <p:ph type="title"/>
          </p:nvPr>
        </p:nvSpPr>
        <p:spPr/>
        <p:txBody>
          <a:bodyPr/>
          <a:lstStyle/>
          <a:p>
            <a:r>
              <a:rPr lang="en-US" dirty="0"/>
              <a:t>Transformer</a:t>
            </a:r>
          </a:p>
        </p:txBody>
      </p:sp>
      <p:sp>
        <p:nvSpPr>
          <p:cNvPr id="3" name="Content Placeholder 2">
            <a:extLst>
              <a:ext uri="{FF2B5EF4-FFF2-40B4-BE49-F238E27FC236}">
                <a16:creationId xmlns:a16="http://schemas.microsoft.com/office/drawing/2014/main" id="{97946DFD-E4AC-AB36-011E-3ED028A6D248}"/>
              </a:ext>
            </a:extLst>
          </p:cNvPr>
          <p:cNvSpPr>
            <a:spLocks noGrp="1"/>
          </p:cNvSpPr>
          <p:nvPr>
            <p:ph idx="1"/>
          </p:nvPr>
        </p:nvSpPr>
        <p:spPr/>
        <p:txBody>
          <a:bodyPr/>
          <a:lstStyle/>
          <a:p>
            <a:r>
              <a:rPr lang="en-US" dirty="0"/>
              <a:t>GPT: Generative Pre-trained Transformer</a:t>
            </a:r>
          </a:p>
          <a:p>
            <a:r>
              <a:rPr lang="en-US" dirty="0"/>
              <a:t>Vision Transformer: DETR</a:t>
            </a:r>
          </a:p>
          <a:p>
            <a:r>
              <a:rPr lang="en-US" dirty="0"/>
              <a:t>Attention mechanism</a:t>
            </a:r>
          </a:p>
          <a:p>
            <a:endParaRPr lang="en-US" dirty="0"/>
          </a:p>
        </p:txBody>
      </p:sp>
      <p:pic>
        <p:nvPicPr>
          <p:cNvPr id="1026" name="Picture 2" descr="62,500+ Transformer Stock Photos, Pictures &amp; Royalty-Free ...">
            <a:extLst>
              <a:ext uri="{FF2B5EF4-FFF2-40B4-BE49-F238E27FC236}">
                <a16:creationId xmlns:a16="http://schemas.microsoft.com/office/drawing/2014/main" id="{3EAF18D5-F080-EB61-36F8-EB770275E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866" y="3429000"/>
            <a:ext cx="3636433" cy="2727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ansformers Royalty-Free Images, Stock Photos &amp; Pictures ...">
            <a:extLst>
              <a:ext uri="{FF2B5EF4-FFF2-40B4-BE49-F238E27FC236}">
                <a16:creationId xmlns:a16="http://schemas.microsoft.com/office/drawing/2014/main" id="{AF79A6BD-D04A-6AE8-FDDB-69CB24897C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0" y="3384550"/>
            <a:ext cx="25146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047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GitHub - tanishqgautam/Transformers: Pytorch Implementation of Transformers">
            <a:extLst>
              <a:ext uri="{FF2B5EF4-FFF2-40B4-BE49-F238E27FC236}">
                <a16:creationId xmlns:a16="http://schemas.microsoft.com/office/drawing/2014/main" id="{9B353FAE-E080-48E2-CE63-072B5A8278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82"/>
          <a:stretch/>
        </p:blipFill>
        <p:spPr bwMode="auto">
          <a:xfrm>
            <a:off x="1096236" y="307022"/>
            <a:ext cx="9568589" cy="60030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2EDDB1-9503-5808-A13A-A0E8AEB72031}"/>
              </a:ext>
            </a:extLst>
          </p:cNvPr>
          <p:cNvSpPr txBox="1"/>
          <p:nvPr/>
        </p:nvSpPr>
        <p:spPr>
          <a:xfrm>
            <a:off x="3586054" y="6211669"/>
            <a:ext cx="6097162" cy="646331"/>
          </a:xfrm>
          <a:prstGeom prst="rect">
            <a:avLst/>
          </a:prstGeom>
          <a:noFill/>
        </p:spPr>
        <p:txBody>
          <a:bodyPr wrap="square">
            <a:spAutoFit/>
          </a:bodyPr>
          <a:lstStyle/>
          <a:p>
            <a:r>
              <a:rPr lang="en-US" b="0" i="0" dirty="0">
                <a:solidFill>
                  <a:srgbClr val="222222"/>
                </a:solidFill>
                <a:effectLst/>
                <a:highlight>
                  <a:srgbClr val="FFFFFF"/>
                </a:highlight>
                <a:latin typeface="Arial" panose="020B0604020202020204" pitchFamily="34" charset="0"/>
              </a:rPr>
              <a:t>Vaswani, A. (2017). Attention is all you need. </a:t>
            </a:r>
            <a:r>
              <a:rPr lang="en-US" b="0" i="1" dirty="0">
                <a:solidFill>
                  <a:srgbClr val="222222"/>
                </a:solidFill>
                <a:effectLst/>
                <a:highlight>
                  <a:srgbClr val="FFFFFF"/>
                </a:highlight>
                <a:latin typeface="Arial" panose="020B0604020202020204" pitchFamily="34" charset="0"/>
              </a:rPr>
              <a:t>Advances in Neural Information Processing Systems</a:t>
            </a:r>
            <a:r>
              <a:rPr lang="en-US" b="0" i="0" dirty="0">
                <a:solidFill>
                  <a:srgbClr val="222222"/>
                </a:solidFill>
                <a:effectLst/>
                <a:highlight>
                  <a:srgbClr val="FFFFFF"/>
                </a:highlight>
                <a:latin typeface="Arial" panose="020B0604020202020204" pitchFamily="34" charset="0"/>
              </a:rPr>
              <a:t>.</a:t>
            </a:r>
            <a:endParaRPr lang="en-US" dirty="0"/>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6F50860-FE86-7C3F-EAAB-60A088E8FCAF}"/>
                  </a:ext>
                </a:extLst>
              </p14:cNvPr>
              <p14:cNvContentPartPr/>
              <p14:nvPr/>
            </p14:nvContentPartPr>
            <p14:xfrm>
              <a:off x="4490808" y="5380644"/>
              <a:ext cx="872280" cy="214200"/>
            </p14:xfrm>
          </p:contentPart>
        </mc:Choice>
        <mc:Fallback xmlns="">
          <p:pic>
            <p:nvPicPr>
              <p:cNvPr id="3" name="Ink 2">
                <a:extLst>
                  <a:ext uri="{FF2B5EF4-FFF2-40B4-BE49-F238E27FC236}">
                    <a16:creationId xmlns:a16="http://schemas.microsoft.com/office/drawing/2014/main" id="{56F50860-FE86-7C3F-EAAB-60A088E8FCAF}"/>
                  </a:ext>
                </a:extLst>
              </p:cNvPr>
              <p:cNvPicPr/>
              <p:nvPr/>
            </p:nvPicPr>
            <p:blipFill>
              <a:blip r:embed="rId5"/>
              <a:stretch>
                <a:fillRect/>
              </a:stretch>
            </p:blipFill>
            <p:spPr>
              <a:xfrm>
                <a:off x="4484688" y="5374524"/>
                <a:ext cx="8845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3" name="Ink 42">
                <a:extLst>
                  <a:ext uri="{FF2B5EF4-FFF2-40B4-BE49-F238E27FC236}">
                    <a16:creationId xmlns:a16="http://schemas.microsoft.com/office/drawing/2014/main" id="{729C0D34-36B6-2208-813D-77291B019333}"/>
                  </a:ext>
                </a:extLst>
              </p14:cNvPr>
              <p14:cNvContentPartPr/>
              <p14:nvPr/>
            </p14:nvContentPartPr>
            <p14:xfrm>
              <a:off x="5898408" y="935364"/>
              <a:ext cx="618840" cy="70200"/>
            </p14:xfrm>
          </p:contentPart>
        </mc:Choice>
        <mc:Fallback xmlns="">
          <p:pic>
            <p:nvPicPr>
              <p:cNvPr id="43" name="Ink 42">
                <a:extLst>
                  <a:ext uri="{FF2B5EF4-FFF2-40B4-BE49-F238E27FC236}">
                    <a16:creationId xmlns:a16="http://schemas.microsoft.com/office/drawing/2014/main" id="{729C0D34-36B6-2208-813D-77291B019333}"/>
                  </a:ext>
                </a:extLst>
              </p:cNvPr>
              <p:cNvPicPr/>
              <p:nvPr/>
            </p:nvPicPr>
            <p:blipFill>
              <a:blip r:embed="rId37"/>
              <a:stretch>
                <a:fillRect/>
              </a:stretch>
            </p:blipFill>
            <p:spPr>
              <a:xfrm>
                <a:off x="5892288" y="929244"/>
                <a:ext cx="631080" cy="82440"/>
              </a:xfrm>
              <a:prstGeom prst="rect">
                <a:avLst/>
              </a:prstGeom>
            </p:spPr>
          </p:pic>
        </mc:Fallback>
      </mc:AlternateContent>
    </p:spTree>
    <p:extLst>
      <p:ext uri="{BB962C8B-B14F-4D97-AF65-F5344CB8AC3E}">
        <p14:creationId xmlns:p14="http://schemas.microsoft.com/office/powerpoint/2010/main" val="1812748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A7A889A-710C-3E58-4FB3-58D5E5371071}"/>
              </a:ext>
            </a:extLst>
          </p:cNvPr>
          <p:cNvGraphicFramePr>
            <a:graphicFrameLocks noGrp="1"/>
          </p:cNvGraphicFramePr>
          <p:nvPr/>
        </p:nvGraphicFramePr>
        <p:xfrm>
          <a:off x="7156909" y="4470652"/>
          <a:ext cx="4530684" cy="1483360"/>
        </p:xfrm>
        <a:graphic>
          <a:graphicData uri="http://schemas.openxmlformats.org/drawingml/2006/table">
            <a:tbl>
              <a:tblPr firstRow="1" bandRow="1">
                <a:tableStyleId>{5C22544A-7EE6-4342-B048-85BDC9FD1C3A}</a:tableStyleId>
              </a:tblPr>
              <a:tblGrid>
                <a:gridCol w="2265342">
                  <a:extLst>
                    <a:ext uri="{9D8B030D-6E8A-4147-A177-3AD203B41FA5}">
                      <a16:colId xmlns:a16="http://schemas.microsoft.com/office/drawing/2014/main" val="2204378187"/>
                    </a:ext>
                  </a:extLst>
                </a:gridCol>
                <a:gridCol w="2265342">
                  <a:extLst>
                    <a:ext uri="{9D8B030D-6E8A-4147-A177-3AD203B41FA5}">
                      <a16:colId xmlns:a16="http://schemas.microsoft.com/office/drawing/2014/main" val="739104737"/>
                    </a:ext>
                  </a:extLst>
                </a:gridCol>
              </a:tblGrid>
              <a:tr h="370840">
                <a:tc>
                  <a:txBody>
                    <a:bodyPr/>
                    <a:lstStyle/>
                    <a:p>
                      <a:r>
                        <a:rPr lang="en-US" dirty="0"/>
                        <a:t>x</a:t>
                      </a:r>
                    </a:p>
                  </a:txBody>
                  <a:tcPr/>
                </a:tc>
                <a:tc>
                  <a:txBody>
                    <a:bodyPr/>
                    <a:lstStyle/>
                    <a:p>
                      <a:r>
                        <a:rPr lang="en-US" dirty="0"/>
                        <a:t>y</a:t>
                      </a:r>
                    </a:p>
                  </a:txBody>
                  <a:tcPr/>
                </a:tc>
                <a:extLst>
                  <a:ext uri="{0D108BD9-81ED-4DB2-BD59-A6C34878D82A}">
                    <a16:rowId xmlns:a16="http://schemas.microsoft.com/office/drawing/2014/main" val="239800491"/>
                  </a:ext>
                </a:extLst>
              </a:tr>
              <a:tr h="370840">
                <a:tc>
                  <a:txBody>
                    <a:bodyPr/>
                    <a:lstStyle/>
                    <a:p>
                      <a:r>
                        <a:rPr lang="en-US" dirty="0"/>
                        <a:t>1</a:t>
                      </a:r>
                    </a:p>
                  </a:txBody>
                  <a:tcPr/>
                </a:tc>
                <a:tc>
                  <a:txBody>
                    <a:bodyPr/>
                    <a:lstStyle/>
                    <a:p>
                      <a:r>
                        <a:rPr lang="en-US" dirty="0"/>
                        <a:t>10</a:t>
                      </a:r>
                    </a:p>
                  </a:txBody>
                  <a:tcPr/>
                </a:tc>
                <a:extLst>
                  <a:ext uri="{0D108BD9-81ED-4DB2-BD59-A6C34878D82A}">
                    <a16:rowId xmlns:a16="http://schemas.microsoft.com/office/drawing/2014/main" val="337445113"/>
                  </a:ext>
                </a:extLst>
              </a:tr>
              <a:tr h="370840">
                <a:tc>
                  <a:txBody>
                    <a:bodyPr/>
                    <a:lstStyle/>
                    <a:p>
                      <a:r>
                        <a:rPr lang="en-US" dirty="0"/>
                        <a:t>2</a:t>
                      </a:r>
                    </a:p>
                  </a:txBody>
                  <a:tcPr/>
                </a:tc>
                <a:tc>
                  <a:txBody>
                    <a:bodyPr/>
                    <a:lstStyle/>
                    <a:p>
                      <a:r>
                        <a:rPr lang="en-US" dirty="0"/>
                        <a:t>20</a:t>
                      </a:r>
                    </a:p>
                  </a:txBody>
                  <a:tcPr/>
                </a:tc>
                <a:extLst>
                  <a:ext uri="{0D108BD9-81ED-4DB2-BD59-A6C34878D82A}">
                    <a16:rowId xmlns:a16="http://schemas.microsoft.com/office/drawing/2014/main" val="2131739114"/>
                  </a:ext>
                </a:extLst>
              </a:tr>
              <a:tr h="370840">
                <a:tc>
                  <a:txBody>
                    <a:bodyPr/>
                    <a:lstStyle/>
                    <a:p>
                      <a:r>
                        <a:rPr lang="en-US" dirty="0"/>
                        <a:t>5</a:t>
                      </a:r>
                    </a:p>
                  </a:txBody>
                  <a:tcPr/>
                </a:tc>
                <a:tc>
                  <a:txBody>
                    <a:bodyPr/>
                    <a:lstStyle/>
                    <a:p>
                      <a:r>
                        <a:rPr lang="en-US" dirty="0"/>
                        <a:t>30</a:t>
                      </a:r>
                    </a:p>
                  </a:txBody>
                  <a:tcPr/>
                </a:tc>
                <a:extLst>
                  <a:ext uri="{0D108BD9-81ED-4DB2-BD59-A6C34878D82A}">
                    <a16:rowId xmlns:a16="http://schemas.microsoft.com/office/drawing/2014/main" val="3326237176"/>
                  </a:ext>
                </a:extLst>
              </a:tr>
            </a:tbl>
          </a:graphicData>
        </a:graphic>
      </p:graphicFrame>
      <mc:AlternateContent xmlns:mc="http://schemas.openxmlformats.org/markup-compatibility/2006" xmlns:a14="http://schemas.microsoft.com/office/drawing/2010/main">
        <mc:Choice Requires="a14">
          <p:graphicFrame>
            <p:nvGraphicFramePr>
              <p:cNvPr id="380" name="Table 379">
                <a:extLst>
                  <a:ext uri="{FF2B5EF4-FFF2-40B4-BE49-F238E27FC236}">
                    <a16:creationId xmlns:a16="http://schemas.microsoft.com/office/drawing/2014/main" id="{6BFF1FC6-C855-D7D9-1C3B-510E9BF47584}"/>
                  </a:ext>
                </a:extLst>
              </p:cNvPr>
              <p:cNvGraphicFramePr>
                <a:graphicFrameLocks noGrp="1"/>
              </p:cNvGraphicFramePr>
              <p:nvPr/>
            </p:nvGraphicFramePr>
            <p:xfrm>
              <a:off x="905253" y="3478423"/>
              <a:ext cx="10095470" cy="3001865"/>
            </p:xfrm>
            <a:graphic>
              <a:graphicData uri="http://schemas.openxmlformats.org/drawingml/2006/table">
                <a:tbl>
                  <a:tblPr firstRow="1" firstCol="1" bandRow="1"/>
                  <a:tblGrid>
                    <a:gridCol w="10095470">
                      <a:extLst>
                        <a:ext uri="{9D8B030D-6E8A-4147-A177-3AD203B41FA5}">
                          <a16:colId xmlns:a16="http://schemas.microsoft.com/office/drawing/2014/main" val="1010133478"/>
                        </a:ext>
                      </a:extLst>
                    </a:gridCol>
                  </a:tblGrid>
                  <a:tr h="3001865">
                    <a:tc>
                      <a:txBody>
                        <a:bodyPr/>
                        <a:lstStyle/>
                        <a:p>
                          <a:pPr marL="0" marR="0" lvl="0" indent="0" algn="l" defTabSz="685800" rtl="0" eaLnBrk="1" fontAlgn="auto" latinLnBrk="0" hangingPunct="1">
                            <a:lnSpc>
                              <a:spcPct val="115000"/>
                            </a:lnSpc>
                            <a:spcBef>
                              <a:spcPts val="0"/>
                            </a:spcBef>
                            <a:spcAft>
                              <a:spcPts val="0"/>
                            </a:spcAft>
                            <a:buClrTx/>
                            <a:buSzTx/>
                            <a:buFontTx/>
                            <a:buNone/>
                            <a:tabLst/>
                            <a:defRPr/>
                          </a:pPr>
                          <a14:m>
                            <m:oMath xmlns:m="http://schemas.openxmlformats.org/officeDocument/2006/math">
                              <m:sSub>
                                <m:sSubPr>
                                  <m:ctrlPr>
                                    <a:rPr lang="en-US" sz="2700" b="0" i="1" baseline="0" smtClean="0">
                                      <a:effectLst/>
                                      <a:latin typeface="Cambria Math" panose="02040503050406030204" pitchFamily="18" charset="0"/>
                                      <a:ea typeface="Malgun Gothic" panose="020B0503020000020004" pitchFamily="34" charset="-127"/>
                                      <a:cs typeface="Times New Roman" panose="02020603050405020304" pitchFamily="18" charset="0"/>
                                    </a:rPr>
                                  </m:ctrlPr>
                                </m:sSubPr>
                                <m:e>
                                  <m:r>
                                    <a:rPr lang="en-US" sz="2700" b="0" i="1" baseline="0" smtClean="0">
                                      <a:effectLst/>
                                      <a:latin typeface="Cambria Math" panose="02040503050406030204" pitchFamily="18" charset="0"/>
                                      <a:ea typeface="Malgun Gothic" panose="020B0503020000020004" pitchFamily="34" charset="-127"/>
                                      <a:cs typeface="Times New Roman" panose="02020603050405020304" pitchFamily="18" charset="0"/>
                                    </a:rPr>
                                    <m:t>𝑦</m:t>
                                  </m:r>
                                </m:e>
                                <m:sub>
                                  <m:r>
                                    <a:rPr lang="en-US" sz="2700" b="0" i="1" baseline="0" smtClean="0">
                                      <a:effectLst/>
                                      <a:latin typeface="Cambria Math" panose="02040503050406030204" pitchFamily="18" charset="0"/>
                                      <a:ea typeface="Malgun Gothic" panose="020B0503020000020004" pitchFamily="34" charset="-127"/>
                                      <a:cs typeface="Times New Roman" panose="02020603050405020304" pitchFamily="18" charset="0"/>
                                    </a:rPr>
                                    <m:t>𝑝𝑟𝑒𝑑</m:t>
                                  </m:r>
                                </m:sub>
                              </m:sSub>
                            </m:oMath>
                          </a14:m>
                          <a:r>
                            <a:rPr lang="en-US" sz="2700" i="1" baseline="0" dirty="0">
                              <a:effectLst/>
                              <a:latin typeface="Times New Roman" panose="02020603050405020304" pitchFamily="18" charset="0"/>
                              <a:ea typeface="Malgun Gothic" panose="020B0503020000020004" pitchFamily="34" charset="-127"/>
                              <a:cs typeface="Times New Roman" panose="02020603050405020304" pitchFamily="18" charset="0"/>
                            </a:rPr>
                            <a:t> </a:t>
                          </a:r>
                          <a14:m>
                            <m:oMath xmlns:m="http://schemas.openxmlformats.org/officeDocument/2006/math">
                              <m:r>
                                <a:rPr lang="en-US" sz="2800" i="1">
                                  <a:effectLst/>
                                  <a:latin typeface="Cambria Math" panose="02040503050406030204" pitchFamily="18" charset="0"/>
                                  <a:ea typeface="Malgun Gothic" panose="020B0503020000020004" pitchFamily="34" charset="-127"/>
                                  <a:cs typeface="Times New Roman" panose="02020603050405020304" pitchFamily="18" charset="0"/>
                                </a:rPr>
                                <m:t>=</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𝑤</m:t>
                              </m:r>
                              <m:r>
                                <a:rPr lang="en-US" sz="2800" b="0" i="1" baseline="-25000" smtClean="0">
                                  <a:effectLst/>
                                  <a:latin typeface="Cambria Math" panose="02040503050406030204" pitchFamily="18" charset="0"/>
                                  <a:ea typeface="Malgun Gothic" panose="020B0503020000020004" pitchFamily="34" charset="-127"/>
                                  <a:cs typeface="Times New Roman" panose="02020603050405020304" pitchFamily="18" charset="0"/>
                                </a:rPr>
                                <m:t>21</m:t>
                              </m:r>
                              <m:r>
                                <a:rPr lang="en-US" sz="2800" b="0" i="1" baseline="0" smtClean="0">
                                  <a:effectLst/>
                                  <a:latin typeface="Cambria Math" panose="02040503050406030204" pitchFamily="18" charset="0"/>
                                  <a:ea typeface="Malgun Gothic" panose="020B0503020000020004" pitchFamily="34" charset="-127"/>
                                  <a:cs typeface="Times New Roman" panose="02020603050405020304" pitchFamily="18" charset="0"/>
                                </a:rPr>
                                <m:t>∗</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𝑥</m:t>
                              </m:r>
                              <m:r>
                                <a:rPr lang="en-US" sz="2800" b="0" i="1" baseline="-25000" smtClean="0">
                                  <a:effectLst/>
                                  <a:latin typeface="Cambria Math" panose="02040503050406030204" pitchFamily="18" charset="0"/>
                                  <a:ea typeface="Malgun Gothic" panose="020B0503020000020004" pitchFamily="34" charset="-127"/>
                                  <a:cs typeface="Times New Roman" panose="02020603050405020304" pitchFamily="18" charset="0"/>
                                </a:rPr>
                                <m:t>1</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𝑤</m:t>
                              </m:r>
                              <m:r>
                                <a:rPr lang="en-US" sz="2800" b="0" i="1" baseline="-25000" smtClean="0">
                                  <a:effectLst/>
                                  <a:latin typeface="Cambria Math" panose="02040503050406030204" pitchFamily="18" charset="0"/>
                                  <a:ea typeface="Malgun Gothic" panose="020B0503020000020004" pitchFamily="34" charset="-127"/>
                                  <a:cs typeface="Times New Roman" panose="02020603050405020304" pitchFamily="18" charset="0"/>
                                </a:rPr>
                                <m:t>11</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𝑤</m:t>
                              </m:r>
                              <m:r>
                                <a:rPr lang="en-US" sz="2800" b="0" i="1" baseline="-25000" smtClean="0">
                                  <a:effectLst/>
                                  <a:latin typeface="Cambria Math" panose="02040503050406030204" pitchFamily="18" charset="0"/>
                                  <a:ea typeface="Malgun Gothic" panose="020B0503020000020004" pitchFamily="34" charset="-127"/>
                                  <a:cs typeface="Times New Roman" panose="02020603050405020304" pitchFamily="18" charset="0"/>
                                </a:rPr>
                                <m:t>22</m:t>
                              </m:r>
                              <m:r>
                                <a:rPr lang="en-US" sz="2800" b="0" i="1" baseline="0" smtClean="0">
                                  <a:effectLst/>
                                  <a:latin typeface="Cambria Math" panose="02040503050406030204" pitchFamily="18" charset="0"/>
                                  <a:ea typeface="Malgun Gothic" panose="020B0503020000020004" pitchFamily="34" charset="-127"/>
                                  <a:cs typeface="Times New Roman" panose="02020603050405020304" pitchFamily="18" charset="0"/>
                                </a:rPr>
                                <m:t>∗</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𝑥</m:t>
                              </m:r>
                              <m:r>
                                <a:rPr lang="en-US" sz="2800" b="0" i="1" baseline="-25000" smtClean="0">
                                  <a:effectLst/>
                                  <a:latin typeface="Cambria Math" panose="02040503050406030204" pitchFamily="18" charset="0"/>
                                  <a:ea typeface="Malgun Gothic" panose="020B0503020000020004" pitchFamily="34" charset="-127"/>
                                  <a:cs typeface="Times New Roman" panose="02020603050405020304" pitchFamily="18" charset="0"/>
                                </a:rPr>
                                <m:t>1</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𝑤</m:t>
                              </m:r>
                              <m:r>
                                <a:rPr lang="en-US" sz="2800" b="0" i="1" baseline="-25000" smtClean="0">
                                  <a:effectLst/>
                                  <a:latin typeface="Cambria Math" panose="02040503050406030204" pitchFamily="18" charset="0"/>
                                  <a:ea typeface="Malgun Gothic" panose="020B0503020000020004" pitchFamily="34" charset="-127"/>
                                  <a:cs typeface="Times New Roman" panose="02020603050405020304" pitchFamily="18" charset="0"/>
                                </a:rPr>
                                <m:t>12</m:t>
                              </m:r>
                            </m:oMath>
                          </a14:m>
                          <a:endParaRPr lang="en-US" sz="2700" i="1" baseline="-25000" dirty="0">
                            <a:effectLst/>
                            <a:latin typeface="Times New Roman" panose="02020603050405020304" pitchFamily="18" charset="0"/>
                            <a:ea typeface="Malgun Gothic" panose="020B0503020000020004" pitchFamily="34" charset="-127"/>
                            <a:cs typeface="Times New Roman" panose="02020603050405020304" pitchFamily="18" charset="0"/>
                          </a:endParaRPr>
                        </a:p>
                        <a:p>
                          <a:pPr marL="0" marR="0" lvl="0" indent="0" algn="l" defTabSz="685800" rtl="0" eaLnBrk="1" fontAlgn="auto" latinLnBrk="0" hangingPunct="1">
                            <a:lnSpc>
                              <a:spcPct val="115000"/>
                            </a:lnSpc>
                            <a:spcBef>
                              <a:spcPts val="0"/>
                            </a:spcBef>
                            <a:spcAft>
                              <a:spcPts val="0"/>
                            </a:spcAft>
                            <a:buClrTx/>
                            <a:buSzTx/>
                            <a:buFontTx/>
                            <a:buNone/>
                            <a:tabLst/>
                            <a:defRPr/>
                          </a:pPr>
                          <a14:m>
                            <m:oMath xmlns:m="http://schemas.openxmlformats.org/officeDocument/2006/math">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Loss</m:t>
                              </m:r>
                              <m:r>
                                <a:rPr lang="en-US" sz="2700" i="1">
                                  <a:effectLst/>
                                  <a:latin typeface="Cambria Math" panose="02040503050406030204" pitchFamily="18" charset="0"/>
                                  <a:ea typeface="Malgun Gothic" panose="020B0503020000020004" pitchFamily="34" charset="-127"/>
                                  <a:cs typeface="Times New Roman" panose="02020603050405020304" pitchFamily="18" charset="0"/>
                                </a:rPr>
                                <m:t>=</m:t>
                              </m:r>
                              <m:sSub>
                                <m:sSubPr>
                                  <m:ctrlP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ctrlPr>
                                </m:sSubPr>
                                <m:e>
                                  <m: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t> (</m:t>
                                  </m:r>
                                  <m:sSub>
                                    <m:sSubPr>
                                      <m:ctrlP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ctrlPr>
                                    </m:sSubPr>
                                    <m:e>
                                      <m: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t>𝑦</m:t>
                                      </m:r>
                                    </m:e>
                                    <m:sub>
                                      <m: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t>𝑝𝑟𝑒𝑑</m:t>
                                      </m:r>
                                    </m:sub>
                                  </m:sSub>
                                  <m: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t>−</m:t>
                                  </m:r>
                                  <m: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t>𝑦</m:t>
                                  </m:r>
                                </m:e>
                                <m:sub>
                                  <m: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t>𝑡𝑟𝑢𝑒</m:t>
                                  </m:r>
                                </m:sub>
                              </m:sSub>
                              <m:r>
                                <a:rPr lang="en-US" sz="2700" b="0" i="1" smtClean="0">
                                  <a:effectLst/>
                                  <a:latin typeface="Cambria Math" panose="02040503050406030204" pitchFamily="18" charset="0"/>
                                  <a:ea typeface="Malgun Gothic" panose="020B0503020000020004" pitchFamily="34" charset="-127"/>
                                  <a:cs typeface="Times New Roman" panose="02020603050405020304" pitchFamily="18" charset="0"/>
                                </a:rPr>
                                <m:t>)</m:t>
                              </m:r>
                            </m:oMath>
                          </a14:m>
                          <a:r>
                            <a:rPr lang="en-US" sz="2700" i="1" baseline="30000" dirty="0">
                              <a:effectLst/>
                              <a:latin typeface="Times New Roman" panose="02020603050405020304" pitchFamily="18" charset="0"/>
                              <a:ea typeface="Malgun Gothic" panose="020B0503020000020004" pitchFamily="34" charset="-127"/>
                              <a:cs typeface="Times New Roman" panose="02020603050405020304" pitchFamily="18" charset="0"/>
                            </a:rPr>
                            <a:t>2</a:t>
                          </a:r>
                        </a:p>
                        <a:p>
                          <a:pPr marL="0" marR="0" lvl="0" indent="0" algn="ctr" defTabSz="685800" rtl="0" eaLnBrk="1" fontAlgn="auto" latinLnBrk="0" hangingPunct="1">
                            <a:lnSpc>
                              <a:spcPct val="115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W</m:t>
                                </m:r>
                                <m:r>
                                  <m:rPr>
                                    <m:nor/>
                                  </m:rPr>
                                  <a:rPr lang="en-US" sz="2700" b="0" i="1" baseline="-25000" dirty="0" smtClean="0">
                                    <a:effectLst/>
                                    <a:latin typeface="Times New Roman" panose="02020603050405020304" pitchFamily="18" charset="0"/>
                                    <a:ea typeface="Malgun Gothic" panose="020B0503020000020004" pitchFamily="34" charset="-127"/>
                                    <a:cs typeface="Times New Roman" panose="02020603050405020304" pitchFamily="18" charset="0"/>
                                  </a:rPr>
                                  <m:t>n</m:t>
                                </m:r>
                                <m:r>
                                  <m:rPr>
                                    <m:nor/>
                                  </m:rPr>
                                  <a:rPr lang="en-US" sz="2700" b="0" i="1" baseline="30000" dirty="0" smtClean="0">
                                    <a:effectLst/>
                                    <a:latin typeface="Times New Roman" panose="02020603050405020304" pitchFamily="18" charset="0"/>
                                    <a:ea typeface="Malgun Gothic" panose="020B0503020000020004" pitchFamily="34" charset="-127"/>
                                    <a:cs typeface="Times New Roman" panose="02020603050405020304" pitchFamily="18" charset="0"/>
                                  </a:rPr>
                                  <m:t>′</m:t>
                                </m:r>
                                <m:r>
                                  <m:rPr>
                                    <m:nor/>
                                  </m:rPr>
                                  <a:rPr lang="en-US" sz="2700" b="0" i="1" baseline="-25000" dirty="0" smtClean="0">
                                    <a:effectLst/>
                                    <a:latin typeface="Times New Roman" panose="02020603050405020304" pitchFamily="18" charset="0"/>
                                    <a:ea typeface="Malgun Gothic" panose="020B0503020000020004" pitchFamily="34" charset="-127"/>
                                    <a:cs typeface="Times New Roman" panose="02020603050405020304" pitchFamily="18" charset="0"/>
                                  </a:rPr>
                                  <m:t> </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 </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Wn</m:t>
                                </m:r>
                                <m:r>
                                  <m:rPr>
                                    <m:nor/>
                                  </m:rPr>
                                  <a:rPr lang="en-US" sz="2700" b="0" i="1" baseline="-25000" dirty="0" smtClean="0">
                                    <a:effectLst/>
                                    <a:latin typeface="Times New Roman" panose="02020603050405020304" pitchFamily="18" charset="0"/>
                                    <a:ea typeface="Malgun Gothic" panose="020B0503020000020004" pitchFamily="34" charset="-127"/>
                                    <a:cs typeface="Times New Roman" panose="02020603050405020304" pitchFamily="18" charset="0"/>
                                  </a:rPr>
                                  <m:t> </m:t>
                                </m:r>
                                <m:r>
                                  <a:rPr lang="en-US" sz="2700" b="0" i="1" baseline="0" dirty="0" smtClean="0">
                                    <a:effectLst/>
                                    <a:latin typeface="Cambria Math" panose="02040503050406030204" pitchFamily="18" charset="0"/>
                                    <a:ea typeface="Malgun Gothic" panose="020B0503020000020004" pitchFamily="34" charset="-127"/>
                                    <a:cs typeface="Times New Roman" panose="02020603050405020304" pitchFamily="18" charset="0"/>
                                  </a:rPr>
                                  <m:t>–</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 </m:t>
                                </m:r>
                                <m:r>
                                  <a:rPr lang="en-US" sz="2700" b="0" i="1" baseline="0" dirty="0" smtClean="0">
                                    <a:effectLst/>
                                    <a:latin typeface="Cambria Math" panose="02040503050406030204" pitchFamily="18" charset="0"/>
                                    <a:ea typeface="Malgun Gothic" panose="020B0503020000020004" pitchFamily="34" charset="-127"/>
                                    <a:cs typeface="Times New Roman" panose="02020603050405020304" pitchFamily="18" charset="0"/>
                                  </a:rPr>
                                  <m:t>𝐿𝑅</m:t>
                                </m:r>
                                <m:r>
                                  <a:rPr lang="en-US" sz="2700" b="0" i="1" baseline="0" dirty="0" smtClean="0">
                                    <a:effectLst/>
                                    <a:latin typeface="Cambria Math" panose="02040503050406030204" pitchFamily="18" charset="0"/>
                                    <a:ea typeface="Malgun Gothic" panose="020B0503020000020004" pitchFamily="34" charset="-127"/>
                                    <a:cs typeface="Times New Roman" panose="02020603050405020304" pitchFamily="18" charset="0"/>
                                  </a:rPr>
                                  <m:t> </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m:t>
                                </m:r>
                                <m:r>
                                  <a:rPr lang="en-US" sz="2700" b="0" i="1" baseline="0" dirty="0" smtClean="0">
                                    <a:effectLst/>
                                    <a:latin typeface="Cambria Math" panose="02040503050406030204" pitchFamily="18" charset="0"/>
                                    <a:ea typeface="Malgun Gothic" panose="020B0503020000020004" pitchFamily="34" charset="-127"/>
                                    <a:cs typeface="Times New Roman" panose="02020603050405020304" pitchFamily="18" charset="0"/>
                                  </a:rPr>
                                  <m:t>𝜕</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Loss</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m:t>
                                </m:r>
                                <m:r>
                                  <a:rPr lang="en-US" sz="2700" b="0" i="1" baseline="0" dirty="0" smtClean="0">
                                    <a:effectLst/>
                                    <a:latin typeface="Cambria Math" panose="02040503050406030204" pitchFamily="18" charset="0"/>
                                    <a:ea typeface="Malgun Gothic" panose="020B0503020000020004" pitchFamily="34" charset="-127"/>
                                    <a:cs typeface="Times New Roman" panose="02020603050405020304" pitchFamily="18" charset="0"/>
                                  </a:rPr>
                                  <m:t>𝜕</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W</m:t>
                                </m:r>
                                <m:r>
                                  <m:rPr>
                                    <m:nor/>
                                  </m:rPr>
                                  <a:rPr lang="en-US" sz="2700" b="0" i="1" baseline="-25000" dirty="0" smtClean="0">
                                    <a:effectLst/>
                                    <a:latin typeface="Times New Roman" panose="02020603050405020304" pitchFamily="18" charset="0"/>
                                    <a:ea typeface="Malgun Gothic" panose="020B0503020000020004" pitchFamily="34" charset="-127"/>
                                    <a:cs typeface="Times New Roman" panose="02020603050405020304" pitchFamily="18" charset="0"/>
                                  </a:rPr>
                                  <m:t>n</m:t>
                                </m:r>
                                <m:r>
                                  <m:rPr>
                                    <m:nor/>
                                  </m:rPr>
                                  <a:rPr lang="en-US" sz="2700" b="0" i="1" baseline="0" dirty="0" smtClean="0">
                                    <a:effectLst/>
                                    <a:latin typeface="Times New Roman" panose="02020603050405020304" pitchFamily="18" charset="0"/>
                                    <a:ea typeface="Malgun Gothic" panose="020B0503020000020004" pitchFamily="34" charset="-127"/>
                                    <a:cs typeface="Times New Roman" panose="02020603050405020304" pitchFamily="18" charset="0"/>
                                  </a:rPr>
                                  <m:t>)</m:t>
                                </m:r>
                              </m:oMath>
                            </m:oMathPara>
                          </a14:m>
                          <a:endParaRPr lang="en-US" sz="2700" i="1" baseline="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91027" marR="91027" marT="0" marB="0" anchor="ctr">
                        <a:lnL>
                          <a:noFill/>
                        </a:lnL>
                        <a:lnR>
                          <a:noFill/>
                        </a:lnR>
                        <a:lnT>
                          <a:noFill/>
                        </a:lnT>
                        <a:lnB>
                          <a:noFill/>
                        </a:lnB>
                      </a:tcPr>
                    </a:tc>
                    <a:extLst>
                      <a:ext uri="{0D108BD9-81ED-4DB2-BD59-A6C34878D82A}">
                        <a16:rowId xmlns:a16="http://schemas.microsoft.com/office/drawing/2014/main" val="3551602477"/>
                      </a:ext>
                    </a:extLst>
                  </a:tr>
                </a:tbl>
              </a:graphicData>
            </a:graphic>
          </p:graphicFrame>
        </mc:Choice>
        <mc:Fallback xmlns="">
          <p:graphicFrame>
            <p:nvGraphicFramePr>
              <p:cNvPr id="380" name="Table 379">
                <a:extLst>
                  <a:ext uri="{FF2B5EF4-FFF2-40B4-BE49-F238E27FC236}">
                    <a16:creationId xmlns:a16="http://schemas.microsoft.com/office/drawing/2014/main" id="{6BFF1FC6-C855-D7D9-1C3B-510E9BF47584}"/>
                  </a:ext>
                </a:extLst>
              </p:cNvPr>
              <p:cNvGraphicFramePr>
                <a:graphicFrameLocks noGrp="1"/>
              </p:cNvGraphicFramePr>
              <p:nvPr>
                <p:extLst>
                  <p:ext uri="{D42A27DB-BD31-4B8C-83A1-F6EECF244321}">
                    <p14:modId xmlns:p14="http://schemas.microsoft.com/office/powerpoint/2010/main" val="2457221331"/>
                  </p:ext>
                </p:extLst>
              </p:nvPr>
            </p:nvGraphicFramePr>
            <p:xfrm>
              <a:off x="905253" y="3478423"/>
              <a:ext cx="10095470" cy="3001865"/>
            </p:xfrm>
            <a:graphic>
              <a:graphicData uri="http://schemas.openxmlformats.org/drawingml/2006/table">
                <a:tbl>
                  <a:tblPr firstRow="1" firstCol="1" bandRow="1"/>
                  <a:tblGrid>
                    <a:gridCol w="10095470">
                      <a:extLst>
                        <a:ext uri="{9D8B030D-6E8A-4147-A177-3AD203B41FA5}">
                          <a16:colId xmlns:a16="http://schemas.microsoft.com/office/drawing/2014/main" val="1010133478"/>
                        </a:ext>
                      </a:extLst>
                    </a:gridCol>
                  </a:tblGrid>
                  <a:tr h="3001865">
                    <a:tc>
                      <a:txBody>
                        <a:bodyPr/>
                        <a:lstStyle/>
                        <a:p>
                          <a:endParaRPr lang="en-US"/>
                        </a:p>
                      </a:txBody>
                      <a:tcPr marL="91027" marR="91027" marT="0" marB="0" anchor="ctr">
                        <a:lnL>
                          <a:noFill/>
                        </a:lnL>
                        <a:lnR>
                          <a:noFill/>
                        </a:lnR>
                        <a:lnT>
                          <a:noFill/>
                        </a:lnT>
                        <a:lnB>
                          <a:noFill/>
                        </a:lnB>
                        <a:blipFill>
                          <a:blip r:embed="rId2"/>
                          <a:stretch>
                            <a:fillRect/>
                          </a:stretch>
                        </a:blipFill>
                      </a:tcPr>
                    </a:tc>
                    <a:extLst>
                      <a:ext uri="{0D108BD9-81ED-4DB2-BD59-A6C34878D82A}">
                        <a16:rowId xmlns:a16="http://schemas.microsoft.com/office/drawing/2014/main" val="3551602477"/>
                      </a:ext>
                    </a:extLst>
                  </a:tr>
                </a:tbl>
              </a:graphicData>
            </a:graphic>
          </p:graphicFrame>
        </mc:Fallback>
      </mc:AlternateContent>
    </p:spTree>
    <p:extLst>
      <p:ext uri="{BB962C8B-B14F-4D97-AF65-F5344CB8AC3E}">
        <p14:creationId xmlns:p14="http://schemas.microsoft.com/office/powerpoint/2010/main" val="23006586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GPT 3</a:t>
            </a:r>
          </a:p>
        </p:txBody>
      </p:sp>
      <p:sp>
        <p:nvSpPr>
          <p:cNvPr id="3" name="Content Placeholder 2"/>
          <p:cNvSpPr>
            <a:spLocks noGrp="1"/>
          </p:cNvSpPr>
          <p:nvPr>
            <p:ph idx="1"/>
          </p:nvPr>
        </p:nvSpPr>
        <p:spPr/>
        <p:txBody>
          <a:bodyPr/>
          <a:lstStyle/>
          <a:p>
            <a:r>
              <a:rPr lang="en-US" dirty="0"/>
              <a:t>Parameters 175 B</a:t>
            </a:r>
          </a:p>
          <a:p>
            <a:r>
              <a:rPr lang="en-US" dirty="0"/>
              <a:t>Dataset 45T </a:t>
            </a:r>
          </a:p>
          <a:p>
            <a:r>
              <a:rPr lang="en-US" dirty="0"/>
              <a:t>96 attention heads</a:t>
            </a:r>
          </a:p>
          <a:p>
            <a:r>
              <a:rPr lang="en-US" dirty="0"/>
              <a:t>2048 token size</a:t>
            </a:r>
          </a:p>
          <a:p>
            <a:r>
              <a:rPr lang="en-US" dirty="0"/>
              <a:t>Learn from their chief scientist: </a:t>
            </a:r>
            <a:r>
              <a:rPr lang="en-US" dirty="0">
                <a:hlinkClick r:id="rId2"/>
              </a:rPr>
              <a:t>https://www.youtube.com/watch?v=kCc8FmEb1nY</a:t>
            </a:r>
            <a:r>
              <a:rPr lang="en-US" dirty="0"/>
              <a:t> </a:t>
            </a:r>
          </a:p>
        </p:txBody>
      </p:sp>
    </p:spTree>
    <p:extLst>
      <p:ext uri="{BB962C8B-B14F-4D97-AF65-F5344CB8AC3E}">
        <p14:creationId xmlns:p14="http://schemas.microsoft.com/office/powerpoint/2010/main" val="2110665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797739" y="337483"/>
            <a:ext cx="6722937" cy="6243315"/>
            <a:chOff x="3001831" y="609561"/>
            <a:chExt cx="4511873" cy="4189991"/>
          </a:xfrm>
        </p:grpSpPr>
        <p:grpSp>
          <p:nvGrpSpPr>
            <p:cNvPr id="5" name="Group 4"/>
            <p:cNvGrpSpPr/>
            <p:nvPr/>
          </p:nvGrpSpPr>
          <p:grpSpPr>
            <a:xfrm>
              <a:off x="3001831" y="609561"/>
              <a:ext cx="4511873" cy="4189991"/>
              <a:chOff x="2828000" y="1793338"/>
              <a:chExt cx="7537901" cy="7000139"/>
            </a:xfrm>
          </p:grpSpPr>
          <p:sp>
            <p:nvSpPr>
              <p:cNvPr id="9" name="Flowchart: Connector 8"/>
              <p:cNvSpPr/>
              <p:nvPr/>
            </p:nvSpPr>
            <p:spPr>
              <a:xfrm>
                <a:off x="2828000" y="3219689"/>
                <a:ext cx="1046633" cy="1080291"/>
              </a:xfrm>
              <a:prstGeom prst="flowChartConnector">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x</a:t>
                </a:r>
                <a:r>
                  <a:rPr kumimoji="0" lang="en-US" sz="3200" b="0" i="0" u="none" strike="noStrike" kern="1200" cap="none" spc="0" normalizeH="0" baseline="-25000" noProof="0" dirty="0">
                    <a:ln>
                      <a:noFill/>
                    </a:ln>
                    <a:solidFill>
                      <a:prstClr val="white"/>
                    </a:solidFill>
                    <a:effectLst/>
                    <a:uLnTx/>
                    <a:uFillTx/>
                    <a:latin typeface="Calibri" panose="020F0502020204030204"/>
                    <a:ea typeface="+mn-ea"/>
                    <a:cs typeface="Times New Roman" panose="02020603050405020304" pitchFamily="18" charset="0"/>
                  </a:rPr>
                  <a:t>1</a:t>
                </a:r>
              </a:p>
            </p:txBody>
          </p:sp>
          <p:sp>
            <p:nvSpPr>
              <p:cNvPr id="10" name="Flowchart: Connector 9"/>
              <p:cNvSpPr/>
              <p:nvPr/>
            </p:nvSpPr>
            <p:spPr>
              <a:xfrm>
                <a:off x="2828000" y="4725399"/>
                <a:ext cx="1046633" cy="1080291"/>
              </a:xfrm>
              <a:prstGeom prst="flowChartConnector">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x</a:t>
                </a:r>
                <a:r>
                  <a:rPr kumimoji="0" lang="en-US" sz="3200" b="0" i="0" u="none" strike="noStrike" kern="1200" cap="none" spc="0" normalizeH="0" baseline="-25000" noProof="0" dirty="0">
                    <a:ln>
                      <a:noFill/>
                    </a:ln>
                    <a:solidFill>
                      <a:prstClr val="white"/>
                    </a:solidFill>
                    <a:effectLst/>
                    <a:uLnTx/>
                    <a:uFillTx/>
                    <a:latin typeface="Calibri" panose="020F0502020204030204"/>
                    <a:ea typeface="+mn-ea"/>
                    <a:cs typeface="Times New Roman" panose="02020603050405020304" pitchFamily="18" charset="0"/>
                  </a:rPr>
                  <a:t>2</a:t>
                </a:r>
              </a:p>
            </p:txBody>
          </p:sp>
          <p:sp>
            <p:nvSpPr>
              <p:cNvPr id="11" name="Flowchart: Connector 10"/>
              <p:cNvSpPr/>
              <p:nvPr/>
            </p:nvSpPr>
            <p:spPr>
              <a:xfrm>
                <a:off x="2828000" y="6209029"/>
                <a:ext cx="1046633" cy="1080291"/>
              </a:xfrm>
              <a:prstGeom prst="flowChartConnector">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p:txBody>
          </p:sp>
          <p:sp>
            <p:nvSpPr>
              <p:cNvPr id="12" name="Flowchart: Connector 11"/>
              <p:cNvSpPr/>
              <p:nvPr/>
            </p:nvSpPr>
            <p:spPr>
              <a:xfrm>
                <a:off x="9319268" y="3830902"/>
                <a:ext cx="1046633" cy="1080291"/>
              </a:xfrm>
              <a:prstGeom prst="flowChartConnector">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y</a:t>
                </a:r>
                <a:r>
                  <a:rPr kumimoji="0" lang="en-US" sz="3200" b="0" i="0" u="none" strike="noStrike" kern="1200" cap="none" spc="0" normalizeH="0" baseline="-25000" noProof="0" dirty="0">
                    <a:ln>
                      <a:noFill/>
                    </a:ln>
                    <a:solidFill>
                      <a:prstClr val="white"/>
                    </a:solidFill>
                    <a:effectLst/>
                    <a:uLnTx/>
                    <a:uFillTx/>
                    <a:latin typeface="Calibri" panose="020F0502020204030204"/>
                    <a:ea typeface="+mn-ea"/>
                    <a:cs typeface="Times New Roman" panose="02020603050405020304" pitchFamily="18" charset="0"/>
                  </a:rPr>
                  <a:t>1</a:t>
                </a:r>
              </a:p>
            </p:txBody>
          </p:sp>
          <p:cxnSp>
            <p:nvCxnSpPr>
              <p:cNvPr id="13" name="Straight Connector 12"/>
              <p:cNvCxnSpPr>
                <a:stCxn id="9" idx="6"/>
                <a:endCxn id="27" idx="2"/>
              </p:cNvCxnSpPr>
              <p:nvPr/>
            </p:nvCxnSpPr>
            <p:spPr>
              <a:xfrm>
                <a:off x="3874633" y="3759835"/>
                <a:ext cx="1117123" cy="58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0" idx="6"/>
                <a:endCxn id="28" idx="2"/>
              </p:cNvCxnSpPr>
              <p:nvPr/>
            </p:nvCxnSpPr>
            <p:spPr>
              <a:xfrm flipV="1">
                <a:off x="3874633" y="5222538"/>
                <a:ext cx="1117123" cy="430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1" idx="6"/>
                <a:endCxn id="29" idx="2"/>
              </p:cNvCxnSpPr>
              <p:nvPr/>
            </p:nvCxnSpPr>
            <p:spPr>
              <a:xfrm>
                <a:off x="3874633" y="6749175"/>
                <a:ext cx="1117123" cy="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9" idx="6"/>
                <a:endCxn id="50" idx="2"/>
              </p:cNvCxnSpPr>
              <p:nvPr/>
            </p:nvCxnSpPr>
            <p:spPr>
              <a:xfrm flipV="1">
                <a:off x="3874633" y="2333484"/>
                <a:ext cx="1117123" cy="1426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9" idx="6"/>
                <a:endCxn id="28" idx="2"/>
              </p:cNvCxnSpPr>
              <p:nvPr/>
            </p:nvCxnSpPr>
            <p:spPr>
              <a:xfrm>
                <a:off x="3874633" y="3759835"/>
                <a:ext cx="1117123" cy="14627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 idx="6"/>
                <a:endCxn id="51" idx="2"/>
              </p:cNvCxnSpPr>
              <p:nvPr/>
            </p:nvCxnSpPr>
            <p:spPr>
              <a:xfrm>
                <a:off x="3874633" y="3759835"/>
                <a:ext cx="1117123" cy="44844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0" idx="6"/>
                <a:endCxn id="27" idx="2"/>
              </p:cNvCxnSpPr>
              <p:nvPr/>
            </p:nvCxnSpPr>
            <p:spPr>
              <a:xfrm flipV="1">
                <a:off x="3874633" y="3765687"/>
                <a:ext cx="1117123" cy="1499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6"/>
                <a:endCxn id="50" idx="2"/>
              </p:cNvCxnSpPr>
              <p:nvPr/>
            </p:nvCxnSpPr>
            <p:spPr>
              <a:xfrm flipV="1">
                <a:off x="3874633" y="2333484"/>
                <a:ext cx="1117123" cy="2932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6"/>
                <a:endCxn id="29" idx="2"/>
              </p:cNvCxnSpPr>
              <p:nvPr/>
            </p:nvCxnSpPr>
            <p:spPr>
              <a:xfrm>
                <a:off x="3874633" y="5265545"/>
                <a:ext cx="1117123" cy="14836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6"/>
                <a:endCxn id="51" idx="2"/>
              </p:cNvCxnSpPr>
              <p:nvPr/>
            </p:nvCxnSpPr>
            <p:spPr>
              <a:xfrm>
                <a:off x="3874633" y="5265545"/>
                <a:ext cx="1117123" cy="29787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1" idx="6"/>
                <a:endCxn id="50" idx="2"/>
              </p:cNvCxnSpPr>
              <p:nvPr/>
            </p:nvCxnSpPr>
            <p:spPr>
              <a:xfrm flipV="1">
                <a:off x="3874633" y="2333484"/>
                <a:ext cx="1117123" cy="44156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1" idx="6"/>
                <a:endCxn id="27" idx="2"/>
              </p:cNvCxnSpPr>
              <p:nvPr/>
            </p:nvCxnSpPr>
            <p:spPr>
              <a:xfrm flipV="1">
                <a:off x="3874633" y="3765687"/>
                <a:ext cx="1117123" cy="29834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1" idx="6"/>
                <a:endCxn id="28" idx="2"/>
              </p:cNvCxnSpPr>
              <p:nvPr/>
            </p:nvCxnSpPr>
            <p:spPr>
              <a:xfrm flipV="1">
                <a:off x="3874633" y="5222538"/>
                <a:ext cx="1117123" cy="15266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1" idx="6"/>
                <a:endCxn id="51" idx="2"/>
              </p:cNvCxnSpPr>
              <p:nvPr/>
            </p:nvCxnSpPr>
            <p:spPr>
              <a:xfrm>
                <a:off x="3874633" y="6749175"/>
                <a:ext cx="1117123" cy="14951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4991756" y="3225541"/>
                <a:ext cx="1046633" cy="1080291"/>
              </a:xfrm>
              <a:prstGeom prst="flowChartConnector">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i</a:t>
                </a:r>
                <a:r>
                  <a:rPr kumimoji="0" lang="en-US" sz="3200" b="0" i="0" u="none" strike="noStrike" kern="1200" cap="none" spc="0" normalizeH="0" baseline="-25000" noProof="0" dirty="0">
                    <a:ln>
                      <a:noFill/>
                    </a:ln>
                    <a:solidFill>
                      <a:prstClr val="white"/>
                    </a:solidFill>
                    <a:effectLst/>
                    <a:uLnTx/>
                    <a:uFillTx/>
                    <a:latin typeface="Calibri" panose="020F0502020204030204"/>
                    <a:ea typeface="+mn-ea"/>
                    <a:cs typeface="Times New Roman" panose="02020603050405020304" pitchFamily="18" charset="0"/>
                  </a:rPr>
                  <a:t>2</a:t>
                </a:r>
              </a:p>
            </p:txBody>
          </p:sp>
          <p:sp>
            <p:nvSpPr>
              <p:cNvPr id="28" name="Flowchart: Connector 27"/>
              <p:cNvSpPr/>
              <p:nvPr/>
            </p:nvSpPr>
            <p:spPr>
              <a:xfrm>
                <a:off x="4991756" y="4682392"/>
                <a:ext cx="1046633" cy="1080291"/>
              </a:xfrm>
              <a:prstGeom prst="flowChartConnector">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p:txBody>
          </p:sp>
          <p:sp>
            <p:nvSpPr>
              <p:cNvPr id="29" name="Flowchart: Connector 28"/>
              <p:cNvSpPr/>
              <p:nvPr/>
            </p:nvSpPr>
            <p:spPr>
              <a:xfrm>
                <a:off x="4991756" y="6209030"/>
                <a:ext cx="1046633" cy="1080291"/>
              </a:xfrm>
              <a:prstGeom prst="flowChartConnector">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p:txBody>
          </p:sp>
          <p:sp>
            <p:nvSpPr>
              <p:cNvPr id="30" name="Flowchart: Connector 29"/>
              <p:cNvSpPr/>
              <p:nvPr/>
            </p:nvSpPr>
            <p:spPr>
              <a:xfrm>
                <a:off x="7155511" y="1802126"/>
                <a:ext cx="1046633" cy="1080291"/>
              </a:xfrm>
              <a:prstGeom prst="flowChartConnector">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p:txBody>
          </p:sp>
          <p:sp>
            <p:nvSpPr>
              <p:cNvPr id="31" name="Flowchart: Connector 30"/>
              <p:cNvSpPr/>
              <p:nvPr/>
            </p:nvSpPr>
            <p:spPr>
              <a:xfrm>
                <a:off x="7155511" y="3234327"/>
                <a:ext cx="1046633" cy="1080291"/>
              </a:xfrm>
              <a:prstGeom prst="flowChartConnector">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p:txBody>
          </p:sp>
          <p:sp>
            <p:nvSpPr>
              <p:cNvPr id="32" name="Flowchart: Connector 31"/>
              <p:cNvSpPr/>
              <p:nvPr/>
            </p:nvSpPr>
            <p:spPr>
              <a:xfrm>
                <a:off x="7155511" y="4748882"/>
                <a:ext cx="1046633" cy="1080291"/>
              </a:xfrm>
              <a:prstGeom prst="flowChartConnector">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p:txBody>
          </p:sp>
          <p:sp>
            <p:nvSpPr>
              <p:cNvPr id="33" name="Flowchart: Connector 32"/>
              <p:cNvSpPr/>
              <p:nvPr/>
            </p:nvSpPr>
            <p:spPr>
              <a:xfrm>
                <a:off x="7155511" y="6239113"/>
                <a:ext cx="1046633" cy="1080291"/>
              </a:xfrm>
              <a:prstGeom prst="flowChartConnector">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p:txBody>
          </p:sp>
          <p:sp>
            <p:nvSpPr>
              <p:cNvPr id="34" name="Flowchart: Connector 33"/>
              <p:cNvSpPr/>
              <p:nvPr/>
            </p:nvSpPr>
            <p:spPr>
              <a:xfrm>
                <a:off x="7155511" y="7713186"/>
                <a:ext cx="1046633" cy="1080291"/>
              </a:xfrm>
              <a:prstGeom prst="flowChartConnector">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p:txBody>
          </p:sp>
          <p:cxnSp>
            <p:nvCxnSpPr>
              <p:cNvPr id="35" name="Straight Connector 34"/>
              <p:cNvCxnSpPr>
                <a:stCxn id="27" idx="6"/>
                <a:endCxn id="31" idx="2"/>
              </p:cNvCxnSpPr>
              <p:nvPr/>
            </p:nvCxnSpPr>
            <p:spPr>
              <a:xfrm>
                <a:off x="6038389" y="3765687"/>
                <a:ext cx="1117123" cy="87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8" idx="6"/>
                <a:endCxn id="32" idx="2"/>
              </p:cNvCxnSpPr>
              <p:nvPr/>
            </p:nvCxnSpPr>
            <p:spPr>
              <a:xfrm>
                <a:off x="6038389" y="5222538"/>
                <a:ext cx="1117123" cy="66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9" idx="6"/>
                <a:endCxn id="33" idx="2"/>
              </p:cNvCxnSpPr>
              <p:nvPr/>
            </p:nvCxnSpPr>
            <p:spPr>
              <a:xfrm>
                <a:off x="6038389" y="6749176"/>
                <a:ext cx="1117123" cy="300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7" idx="6"/>
                <a:endCxn id="30" idx="2"/>
              </p:cNvCxnSpPr>
              <p:nvPr/>
            </p:nvCxnSpPr>
            <p:spPr>
              <a:xfrm flipV="1">
                <a:off x="6038389" y="2342272"/>
                <a:ext cx="1117123" cy="1423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7" idx="6"/>
                <a:endCxn id="32" idx="2"/>
              </p:cNvCxnSpPr>
              <p:nvPr/>
            </p:nvCxnSpPr>
            <p:spPr>
              <a:xfrm>
                <a:off x="6038389" y="3765687"/>
                <a:ext cx="1117123" cy="1523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7" idx="6"/>
                <a:endCxn id="33" idx="2"/>
              </p:cNvCxnSpPr>
              <p:nvPr/>
            </p:nvCxnSpPr>
            <p:spPr>
              <a:xfrm>
                <a:off x="6038389" y="3765687"/>
                <a:ext cx="1117123" cy="30135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7" idx="6"/>
                <a:endCxn id="34" idx="2"/>
              </p:cNvCxnSpPr>
              <p:nvPr/>
            </p:nvCxnSpPr>
            <p:spPr>
              <a:xfrm>
                <a:off x="6038389" y="3765687"/>
                <a:ext cx="1117123" cy="44876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8" idx="6"/>
                <a:endCxn id="31" idx="2"/>
              </p:cNvCxnSpPr>
              <p:nvPr/>
            </p:nvCxnSpPr>
            <p:spPr>
              <a:xfrm flipV="1">
                <a:off x="6038389" y="3774473"/>
                <a:ext cx="1117123" cy="14480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8" idx="6"/>
                <a:endCxn id="30" idx="2"/>
              </p:cNvCxnSpPr>
              <p:nvPr/>
            </p:nvCxnSpPr>
            <p:spPr>
              <a:xfrm flipV="1">
                <a:off x="6038389" y="2342272"/>
                <a:ext cx="1117123" cy="2880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8" idx="6"/>
                <a:endCxn id="33" idx="2"/>
              </p:cNvCxnSpPr>
              <p:nvPr/>
            </p:nvCxnSpPr>
            <p:spPr>
              <a:xfrm>
                <a:off x="6038389" y="5222538"/>
                <a:ext cx="1117123" cy="15567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8" idx="6"/>
                <a:endCxn id="34" idx="2"/>
              </p:cNvCxnSpPr>
              <p:nvPr/>
            </p:nvCxnSpPr>
            <p:spPr>
              <a:xfrm>
                <a:off x="6038389" y="5222538"/>
                <a:ext cx="1117123" cy="3030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29" idx="6"/>
                <a:endCxn id="30" idx="2"/>
              </p:cNvCxnSpPr>
              <p:nvPr/>
            </p:nvCxnSpPr>
            <p:spPr>
              <a:xfrm flipV="1">
                <a:off x="6038389" y="2342272"/>
                <a:ext cx="1117123" cy="44069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29" idx="6"/>
                <a:endCxn id="31" idx="2"/>
              </p:cNvCxnSpPr>
              <p:nvPr/>
            </p:nvCxnSpPr>
            <p:spPr>
              <a:xfrm flipV="1">
                <a:off x="6038389" y="3774473"/>
                <a:ext cx="1117123" cy="29747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9" idx="6"/>
                <a:endCxn id="32" idx="2"/>
              </p:cNvCxnSpPr>
              <p:nvPr/>
            </p:nvCxnSpPr>
            <p:spPr>
              <a:xfrm flipV="1">
                <a:off x="6038389" y="5289028"/>
                <a:ext cx="1117123" cy="14601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9" idx="6"/>
                <a:endCxn id="34" idx="2"/>
              </p:cNvCxnSpPr>
              <p:nvPr/>
            </p:nvCxnSpPr>
            <p:spPr>
              <a:xfrm>
                <a:off x="6038389" y="6749176"/>
                <a:ext cx="1117123" cy="15041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Flowchart: Connector 49"/>
              <p:cNvSpPr/>
              <p:nvPr/>
            </p:nvSpPr>
            <p:spPr>
              <a:xfrm>
                <a:off x="4991756" y="1793338"/>
                <a:ext cx="1046633" cy="1080291"/>
              </a:xfrm>
              <a:prstGeom prst="flowChartConnector">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i</a:t>
                </a:r>
                <a:r>
                  <a:rPr kumimoji="0" lang="en-US" sz="3200" b="0" i="0" u="none" strike="noStrike" kern="1200" cap="none" spc="0" normalizeH="0" baseline="-25000" noProof="0" dirty="0">
                    <a:ln>
                      <a:noFill/>
                    </a:ln>
                    <a:solidFill>
                      <a:prstClr val="white"/>
                    </a:solidFill>
                    <a:effectLst/>
                    <a:uLnTx/>
                    <a:uFillTx/>
                    <a:latin typeface="Calibri" panose="020F0502020204030204"/>
                    <a:ea typeface="+mn-ea"/>
                    <a:cs typeface="Times New Roman" panose="02020603050405020304" pitchFamily="18" charset="0"/>
                  </a:rPr>
                  <a:t>1</a:t>
                </a:r>
              </a:p>
            </p:txBody>
          </p:sp>
          <p:sp>
            <p:nvSpPr>
              <p:cNvPr id="51" name="Flowchart: Connector 50"/>
              <p:cNvSpPr/>
              <p:nvPr/>
            </p:nvSpPr>
            <p:spPr>
              <a:xfrm>
                <a:off x="4991756" y="7704169"/>
                <a:ext cx="1046633" cy="1080291"/>
              </a:xfrm>
              <a:prstGeom prst="flowChartConnector">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i</a:t>
                </a:r>
                <a:r>
                  <a:rPr kumimoji="0" lang="en-US" sz="3200" b="0" i="0" u="none" strike="noStrike" kern="1200" cap="none" spc="0" normalizeH="0" baseline="-25000" noProof="0" dirty="0">
                    <a:ln>
                      <a:noFill/>
                    </a:ln>
                    <a:solidFill>
                      <a:prstClr val="white"/>
                    </a:solidFill>
                    <a:effectLst/>
                    <a:uLnTx/>
                    <a:uFillTx/>
                    <a:latin typeface="Calibri" panose="020F0502020204030204"/>
                    <a:ea typeface="+mn-ea"/>
                    <a:cs typeface="Times New Roman" panose="02020603050405020304" pitchFamily="18" charset="0"/>
                  </a:rPr>
                  <a:t>n</a:t>
                </a: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p:txBody>
          </p:sp>
          <p:cxnSp>
            <p:nvCxnSpPr>
              <p:cNvPr id="52" name="Straight Connector 51"/>
              <p:cNvCxnSpPr>
                <a:stCxn id="50" idx="6"/>
                <a:endCxn id="30" idx="2"/>
              </p:cNvCxnSpPr>
              <p:nvPr/>
            </p:nvCxnSpPr>
            <p:spPr>
              <a:xfrm>
                <a:off x="6038389" y="2333484"/>
                <a:ext cx="1117123" cy="87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0" idx="6"/>
                <a:endCxn id="31" idx="2"/>
              </p:cNvCxnSpPr>
              <p:nvPr/>
            </p:nvCxnSpPr>
            <p:spPr>
              <a:xfrm>
                <a:off x="6038389" y="2333484"/>
                <a:ext cx="1117123" cy="14409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0" idx="6"/>
                <a:endCxn id="32" idx="2"/>
              </p:cNvCxnSpPr>
              <p:nvPr/>
            </p:nvCxnSpPr>
            <p:spPr>
              <a:xfrm>
                <a:off x="6038389" y="2333484"/>
                <a:ext cx="1117123" cy="29555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0" idx="6"/>
                <a:endCxn id="33" idx="2"/>
              </p:cNvCxnSpPr>
              <p:nvPr/>
            </p:nvCxnSpPr>
            <p:spPr>
              <a:xfrm>
                <a:off x="6038389" y="2333484"/>
                <a:ext cx="1117123" cy="44457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0" idx="6"/>
                <a:endCxn id="34" idx="2"/>
              </p:cNvCxnSpPr>
              <p:nvPr/>
            </p:nvCxnSpPr>
            <p:spPr>
              <a:xfrm>
                <a:off x="6038389" y="2333484"/>
                <a:ext cx="1117123" cy="59198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51" idx="6"/>
                <a:endCxn id="34" idx="2"/>
              </p:cNvCxnSpPr>
              <p:nvPr/>
            </p:nvCxnSpPr>
            <p:spPr>
              <a:xfrm>
                <a:off x="6038389" y="8244316"/>
                <a:ext cx="1117123" cy="9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1" idx="6"/>
                <a:endCxn id="33" idx="2"/>
              </p:cNvCxnSpPr>
              <p:nvPr/>
            </p:nvCxnSpPr>
            <p:spPr>
              <a:xfrm flipV="1">
                <a:off x="6038389" y="6779259"/>
                <a:ext cx="1117123" cy="14650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1" idx="6"/>
                <a:endCxn id="32" idx="2"/>
              </p:cNvCxnSpPr>
              <p:nvPr/>
            </p:nvCxnSpPr>
            <p:spPr>
              <a:xfrm flipV="1">
                <a:off x="6038389" y="5289028"/>
                <a:ext cx="1117123" cy="2955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1" idx="6"/>
                <a:endCxn id="31" idx="2"/>
              </p:cNvCxnSpPr>
              <p:nvPr/>
            </p:nvCxnSpPr>
            <p:spPr>
              <a:xfrm flipV="1">
                <a:off x="6038389" y="3774473"/>
                <a:ext cx="1117123" cy="44698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1" idx="6"/>
                <a:endCxn id="30" idx="2"/>
              </p:cNvCxnSpPr>
              <p:nvPr/>
            </p:nvCxnSpPr>
            <p:spPr>
              <a:xfrm flipV="1">
                <a:off x="6038389" y="2342272"/>
                <a:ext cx="1117123" cy="5902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0" idx="6"/>
                <a:endCxn id="12" idx="2"/>
              </p:cNvCxnSpPr>
              <p:nvPr/>
            </p:nvCxnSpPr>
            <p:spPr>
              <a:xfrm>
                <a:off x="8202145" y="2342272"/>
                <a:ext cx="1117123" cy="2028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6"/>
                <a:endCxn id="12" idx="2"/>
              </p:cNvCxnSpPr>
              <p:nvPr/>
            </p:nvCxnSpPr>
            <p:spPr>
              <a:xfrm>
                <a:off x="8202145" y="3774473"/>
                <a:ext cx="1117123" cy="5965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32" idx="6"/>
                <a:endCxn id="12" idx="2"/>
              </p:cNvCxnSpPr>
              <p:nvPr/>
            </p:nvCxnSpPr>
            <p:spPr>
              <a:xfrm flipV="1">
                <a:off x="8202145" y="4371049"/>
                <a:ext cx="1117123" cy="9179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33" idx="6"/>
                <a:endCxn id="12" idx="2"/>
              </p:cNvCxnSpPr>
              <p:nvPr/>
            </p:nvCxnSpPr>
            <p:spPr>
              <a:xfrm flipV="1">
                <a:off x="8202145" y="4371049"/>
                <a:ext cx="1117123" cy="24082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4" idx="6"/>
                <a:endCxn id="12" idx="2"/>
              </p:cNvCxnSpPr>
              <p:nvPr/>
            </p:nvCxnSpPr>
            <p:spPr>
              <a:xfrm flipV="1">
                <a:off x="8202145" y="4371049"/>
                <a:ext cx="1117123" cy="38822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Flowchart: Connector 66"/>
              <p:cNvSpPr/>
              <p:nvPr/>
            </p:nvSpPr>
            <p:spPr>
              <a:xfrm>
                <a:off x="9319268" y="5687963"/>
                <a:ext cx="1046633" cy="1080291"/>
              </a:xfrm>
              <a:prstGeom prst="flowChartConnector">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y</a:t>
                </a:r>
                <a:r>
                  <a:rPr kumimoji="0" lang="en-US" sz="3200" b="0" i="0" u="none" strike="noStrike" kern="1200" cap="none" spc="0" normalizeH="0" baseline="-25000" noProof="0" dirty="0">
                    <a:ln>
                      <a:noFill/>
                    </a:ln>
                    <a:solidFill>
                      <a:prstClr val="white"/>
                    </a:solidFill>
                    <a:effectLst/>
                    <a:uLnTx/>
                    <a:uFillTx/>
                    <a:latin typeface="Calibri" panose="020F0502020204030204"/>
                    <a:ea typeface="+mn-ea"/>
                    <a:cs typeface="Times New Roman" panose="02020603050405020304" pitchFamily="18" charset="0"/>
                  </a:rPr>
                  <a:t>2</a:t>
                </a:r>
              </a:p>
            </p:txBody>
          </p:sp>
          <p:cxnSp>
            <p:nvCxnSpPr>
              <p:cNvPr id="68" name="Straight Connector 67"/>
              <p:cNvCxnSpPr>
                <a:stCxn id="31" idx="6"/>
                <a:endCxn id="67" idx="2"/>
              </p:cNvCxnSpPr>
              <p:nvPr/>
            </p:nvCxnSpPr>
            <p:spPr>
              <a:xfrm>
                <a:off x="8202145" y="3774473"/>
                <a:ext cx="1117123" cy="24536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32" idx="6"/>
                <a:endCxn id="67" idx="2"/>
              </p:cNvCxnSpPr>
              <p:nvPr/>
            </p:nvCxnSpPr>
            <p:spPr>
              <a:xfrm>
                <a:off x="8202145" y="5289028"/>
                <a:ext cx="1117123" cy="9390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33" idx="6"/>
                <a:endCxn id="67" idx="2"/>
              </p:cNvCxnSpPr>
              <p:nvPr/>
            </p:nvCxnSpPr>
            <p:spPr>
              <a:xfrm flipV="1">
                <a:off x="8202145" y="6228109"/>
                <a:ext cx="1117123" cy="5511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34" idx="6"/>
                <a:endCxn id="67" idx="2"/>
              </p:cNvCxnSpPr>
              <p:nvPr/>
            </p:nvCxnSpPr>
            <p:spPr>
              <a:xfrm flipV="1">
                <a:off x="8202145" y="6228109"/>
                <a:ext cx="1117123" cy="20252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30" idx="6"/>
                <a:endCxn id="67" idx="2"/>
              </p:cNvCxnSpPr>
              <p:nvPr/>
            </p:nvCxnSpPr>
            <p:spPr>
              <a:xfrm>
                <a:off x="8202145" y="2342272"/>
                <a:ext cx="1117123" cy="3885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9" idx="6"/>
                <a:endCxn id="29" idx="2"/>
              </p:cNvCxnSpPr>
              <p:nvPr/>
            </p:nvCxnSpPr>
            <p:spPr>
              <a:xfrm>
                <a:off x="3874633" y="3759835"/>
                <a:ext cx="1117123" cy="29893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rot="18475899">
              <a:off x="3530599" y="1070580"/>
              <a:ext cx="558800" cy="3924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3200" b="0" i="0" u="none" strike="noStrike" kern="1200" cap="none" spc="0" normalizeH="0" baseline="-25000" noProof="0" dirty="0">
                  <a:ln>
                    <a:noFill/>
                  </a:ln>
                  <a:solidFill>
                    <a:prstClr val="black"/>
                  </a:solidFill>
                  <a:effectLst/>
                  <a:uLnTx/>
                  <a:uFillTx/>
                  <a:latin typeface="Calibri" panose="020F0502020204030204"/>
                  <a:ea typeface="+mn-ea"/>
                  <a:cs typeface="+mn-cs"/>
                </a:rPr>
                <a:t>1</a:t>
              </a:r>
            </a:p>
          </p:txBody>
        </p:sp>
        <p:sp>
          <p:nvSpPr>
            <p:cNvPr id="7" name="TextBox 6"/>
            <p:cNvSpPr txBox="1"/>
            <p:nvPr/>
          </p:nvSpPr>
          <p:spPr>
            <a:xfrm rot="18475899">
              <a:off x="3530600" y="1730882"/>
              <a:ext cx="558800" cy="3924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3200" b="0" i="0" u="none" strike="noStrike" kern="1200" cap="none" spc="0" normalizeH="0" baseline="-25000" noProof="0" dirty="0">
                  <a:ln>
                    <a:noFill/>
                  </a:ln>
                  <a:solidFill>
                    <a:prstClr val="black"/>
                  </a:solidFill>
                  <a:effectLst/>
                  <a:uLnTx/>
                  <a:uFillTx/>
                  <a:latin typeface="Calibri" panose="020F0502020204030204"/>
                  <a:ea typeface="+mn-ea"/>
                  <a:cs typeface="+mn-cs"/>
                </a:rPr>
                <a:t>2</a:t>
              </a:r>
            </a:p>
          </p:txBody>
        </p:sp>
        <p:sp>
          <p:nvSpPr>
            <p:cNvPr id="8" name="TextBox 7"/>
            <p:cNvSpPr txBox="1"/>
            <p:nvPr/>
          </p:nvSpPr>
          <p:spPr>
            <a:xfrm rot="18475899">
              <a:off x="3530601" y="3906993"/>
              <a:ext cx="558800" cy="3924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black"/>
                  </a:solidFill>
                  <a:effectLst/>
                  <a:uLnTx/>
                  <a:uFillTx/>
                  <a:latin typeface="Calibri" panose="020F0502020204030204"/>
                  <a:ea typeface="+mn-ea"/>
                  <a:cs typeface="+mn-cs"/>
                </a:rPr>
                <a:t>w</a:t>
              </a:r>
              <a:r>
                <a:rPr kumimoji="0" lang="en-US" sz="3200" b="0" i="0" u="none" strike="noStrike" kern="1200" cap="none" spc="0" normalizeH="0" baseline="-25000" noProof="0" dirty="0" err="1">
                  <a:ln>
                    <a:noFill/>
                  </a:ln>
                  <a:solidFill>
                    <a:prstClr val="black"/>
                  </a:solidFill>
                  <a:effectLst/>
                  <a:uLnTx/>
                  <a:uFillTx/>
                  <a:latin typeface="Calibri" panose="020F0502020204030204"/>
                  <a:ea typeface="+mn-ea"/>
                  <a:cs typeface="+mn-cs"/>
                </a:rPr>
                <a:t>n</a:t>
              </a:r>
              <a:endParaRPr kumimoji="0" lang="en-US" sz="32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graphicFrame>
            <p:nvGraphicFramePr>
              <p:cNvPr id="74" name="Table 73"/>
              <p:cNvGraphicFramePr>
                <a:graphicFrameLocks noGrp="1"/>
              </p:cNvGraphicFramePr>
              <p:nvPr/>
            </p:nvGraphicFramePr>
            <p:xfrm>
              <a:off x="577441" y="2238569"/>
              <a:ext cx="3524501" cy="1190752"/>
            </p:xfrm>
            <a:graphic>
              <a:graphicData uri="http://schemas.openxmlformats.org/drawingml/2006/table">
                <a:tbl>
                  <a:tblPr firstRow="1" firstCol="1" bandRow="1"/>
                  <a:tblGrid>
                    <a:gridCol w="3524501">
                      <a:extLst>
                        <a:ext uri="{9D8B030D-6E8A-4147-A177-3AD203B41FA5}">
                          <a16:colId xmlns:a16="http://schemas.microsoft.com/office/drawing/2014/main" val="1010133478"/>
                        </a:ext>
                      </a:extLst>
                    </a:gridCol>
                  </a:tblGrid>
                  <a:tr h="924093">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2800" i="1" dirty="0" smtClean="0">
                                    <a:effectLst/>
                                    <a:latin typeface="Times New Roman" panose="02020603050405020304" pitchFamily="18" charset="0"/>
                                    <a:ea typeface="Malgun Gothic" panose="020B0503020000020004" pitchFamily="34" charset="-127"/>
                                    <a:cs typeface="Times New Roman" panose="02020603050405020304" pitchFamily="18" charset="0"/>
                                  </a:rPr>
                                  <m:t>I</m:t>
                                </m:r>
                                <m:r>
                                  <m:rPr>
                                    <m:nor/>
                                  </m:rPr>
                                  <a:rPr lang="en-US" sz="2800" i="1" baseline="-25000" dirty="0" smtClean="0">
                                    <a:effectLst/>
                                    <a:latin typeface="Times New Roman" panose="02020603050405020304" pitchFamily="18" charset="0"/>
                                    <a:ea typeface="Malgun Gothic" panose="020B0503020000020004" pitchFamily="34" charset="-127"/>
                                    <a:cs typeface="Times New Roman" panose="02020603050405020304" pitchFamily="18" charset="0"/>
                                  </a:rPr>
                                  <m:t>n</m:t>
                                </m:r>
                                <m:r>
                                  <a:rPr lang="en-US" sz="2800" i="1">
                                    <a:effectLst/>
                                    <a:latin typeface="Cambria Math" panose="02040503050406030204" pitchFamily="18" charset="0"/>
                                    <a:ea typeface="Malgun Gothic" panose="020B0503020000020004" pitchFamily="34" charset="-127"/>
                                    <a:cs typeface="Times New Roman" panose="02020603050405020304" pitchFamily="18" charset="0"/>
                                  </a:rPr>
                                  <m:t>=</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𝑓</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m:t>
                                </m:r>
                                <m:nary>
                                  <m:naryPr>
                                    <m:chr m:val="∑"/>
                                    <m:supHide m:val="on"/>
                                    <m:ctrlP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ctrlPr>
                                  </m:naryPr>
                                  <m:sub>
                                    <m:r>
                                      <m:rPr>
                                        <m:brk m:alnAt="7"/>
                                      </m:rP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𝑛</m:t>
                                    </m:r>
                                  </m:sub>
                                  <m:sup/>
                                  <m:e>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𝑥</m:t>
                                    </m:r>
                                    <m:r>
                                      <a:rPr lang="en-US" sz="2800" b="0" i="1" baseline="-25000" smtClean="0">
                                        <a:effectLst/>
                                        <a:latin typeface="Cambria Math" panose="02040503050406030204" pitchFamily="18" charset="0"/>
                                        <a:ea typeface="Malgun Gothic" panose="020B0503020000020004" pitchFamily="34" charset="-127"/>
                                        <a:cs typeface="Times New Roman" panose="02020603050405020304" pitchFamily="18" charset="0"/>
                                      </a:rPr>
                                      <m:t>𝑛</m:t>
                                    </m:r>
                                    <m:r>
                                      <a:rPr lang="en-US" sz="2800" b="0" i="1" smtClean="0">
                                        <a:effectLst/>
                                        <a:latin typeface="Cambria Math" panose="02040503050406030204" pitchFamily="18" charset="0"/>
                                        <a:ea typeface="Malgun Gothic" panose="020B0503020000020004" pitchFamily="34" charset="-127"/>
                                        <a:cs typeface="Times New Roman" panose="02020603050405020304" pitchFamily="18" charset="0"/>
                                      </a:rPr>
                                      <m:t>𝑤</m:t>
                                    </m:r>
                                    <m:r>
                                      <a:rPr lang="en-US" sz="2800" b="0" i="1" baseline="-25000" smtClean="0">
                                        <a:effectLst/>
                                        <a:latin typeface="Cambria Math" panose="02040503050406030204" pitchFamily="18" charset="0"/>
                                        <a:ea typeface="Malgun Gothic" panose="020B0503020000020004" pitchFamily="34" charset="-127"/>
                                        <a:cs typeface="Times New Roman" panose="02020603050405020304" pitchFamily="18" charset="0"/>
                                      </a:rPr>
                                      <m:t>𝑛</m:t>
                                    </m:r>
                                    <m:r>
                                      <a:rPr lang="en-US" sz="2800" b="0" i="1" baseline="0" smtClean="0">
                                        <a:effectLst/>
                                        <a:latin typeface="Cambria Math" panose="02040503050406030204" pitchFamily="18" charset="0"/>
                                        <a:ea typeface="Malgun Gothic" panose="020B0503020000020004" pitchFamily="34" charset="-127"/>
                                        <a:cs typeface="Times New Roman" panose="02020603050405020304" pitchFamily="18" charset="0"/>
                                      </a:rPr>
                                      <m:t>+</m:t>
                                    </m:r>
                                    <m:r>
                                      <a:rPr lang="en-US" sz="2800" b="0" i="1" baseline="0" smtClean="0">
                                        <a:effectLst/>
                                        <a:latin typeface="Cambria Math" panose="02040503050406030204" pitchFamily="18" charset="0"/>
                                        <a:ea typeface="Malgun Gothic" panose="020B0503020000020004" pitchFamily="34" charset="-127"/>
                                        <a:cs typeface="Times New Roman" panose="02020603050405020304" pitchFamily="18" charset="0"/>
                                      </a:rPr>
                                      <m:t>𝑏</m:t>
                                    </m:r>
                                  </m:e>
                                </m:nary>
                                <m:r>
                                  <a:rPr lang="en-US" sz="2800" b="0" i="1" baseline="0" smtClean="0">
                                    <a:effectLst/>
                                    <a:latin typeface="Cambria Math" panose="02040503050406030204" pitchFamily="18" charset="0"/>
                                    <a:ea typeface="Malgun Gothic" panose="020B0503020000020004" pitchFamily="34" charset="-127"/>
                                    <a:cs typeface="Times New Roman" panose="02020603050405020304" pitchFamily="18" charset="0"/>
                                  </a:rPr>
                                  <m:t>)</m:t>
                                </m:r>
                              </m:oMath>
                            </m:oMathPara>
                          </a14:m>
                          <a:endParaRPr lang="en-US" sz="2800" i="1"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551602477"/>
                      </a:ext>
                    </a:extLst>
                  </a:tr>
                </a:tbl>
              </a:graphicData>
            </a:graphic>
          </p:graphicFrame>
        </mc:Choice>
        <mc:Fallback xmlns="">
          <p:graphicFrame>
            <p:nvGraphicFramePr>
              <p:cNvPr id="74" name="Table 73"/>
              <p:cNvGraphicFramePr>
                <a:graphicFrameLocks noGrp="1"/>
              </p:cNvGraphicFramePr>
              <p:nvPr>
                <p:extLst>
                  <p:ext uri="{D42A27DB-BD31-4B8C-83A1-F6EECF244321}">
                    <p14:modId xmlns:p14="http://schemas.microsoft.com/office/powerpoint/2010/main" val="2214467323"/>
                  </p:ext>
                </p:extLst>
              </p:nvPr>
            </p:nvGraphicFramePr>
            <p:xfrm>
              <a:off x="577441" y="2238569"/>
              <a:ext cx="3524501" cy="1190752"/>
            </p:xfrm>
            <a:graphic>
              <a:graphicData uri="http://schemas.openxmlformats.org/drawingml/2006/table">
                <a:tbl>
                  <a:tblPr firstRow="1" firstCol="1" bandRow="1"/>
                  <a:tblGrid>
                    <a:gridCol w="3524501">
                      <a:extLst>
                        <a:ext uri="{9D8B030D-6E8A-4147-A177-3AD203B41FA5}">
                          <a16:colId xmlns:a16="http://schemas.microsoft.com/office/drawing/2014/main" val="1010133478"/>
                        </a:ext>
                      </a:extLst>
                    </a:gridCol>
                  </a:tblGrid>
                  <a:tr h="1190752">
                    <a:tc>
                      <a:txBody>
                        <a:bodyPr/>
                        <a:lstStyle/>
                        <a:p>
                          <a:endParaRPr lang="en-US"/>
                        </a:p>
                      </a:txBody>
                      <a:tcPr marL="68580" marR="68580" marT="0" marB="0" anchor="ctr">
                        <a:lnL>
                          <a:noFill/>
                        </a:lnL>
                        <a:lnR>
                          <a:noFill/>
                        </a:lnR>
                        <a:lnT>
                          <a:noFill/>
                        </a:lnT>
                        <a:lnB>
                          <a:noFill/>
                        </a:lnB>
                        <a:blipFill>
                          <a:blip r:embed="rId2"/>
                          <a:stretch>
                            <a:fillRect/>
                          </a:stretch>
                        </a:blipFill>
                      </a:tcPr>
                    </a:tc>
                    <a:extLst>
                      <a:ext uri="{0D108BD9-81ED-4DB2-BD59-A6C34878D82A}">
                        <a16:rowId xmlns:a16="http://schemas.microsoft.com/office/drawing/2014/main" val="3551602477"/>
                      </a:ext>
                    </a:extLst>
                  </a:tr>
                </a:tbl>
              </a:graphicData>
            </a:graphic>
          </p:graphicFrame>
        </mc:Fallback>
      </mc:AlternateContent>
      <p:sp>
        <p:nvSpPr>
          <p:cNvPr id="75" name="object 173"/>
          <p:cNvSpPr txBox="1"/>
          <p:nvPr/>
        </p:nvSpPr>
        <p:spPr>
          <a:xfrm>
            <a:off x="577441" y="4033861"/>
            <a:ext cx="4203760" cy="2244845"/>
          </a:xfrm>
          <a:prstGeom prst="rect">
            <a:avLst/>
          </a:prstGeom>
        </p:spPr>
        <p:txBody>
          <a:bodyPr vert="horz" wrap="square" lIns="0" tIns="8890" rIns="0" bIns="0" rtlCol="0">
            <a:spAutoFit/>
          </a:bodyPr>
          <a:lstStyle/>
          <a:p>
            <a:pPr marL="298450" marR="5080" lvl="0" indent="-285750" algn="l" defTabSz="914400" rtl="0" eaLnBrk="1" fontAlgn="auto" latinLnBrk="0" hangingPunct="1">
              <a:lnSpc>
                <a:spcPct val="101600"/>
              </a:lnSpc>
              <a:spcBef>
                <a:spcPts val="70"/>
              </a:spcBef>
              <a:spcAft>
                <a:spcPts val="0"/>
              </a:spcAft>
              <a:buClrTx/>
              <a:buSzTx/>
              <a:buFont typeface="Wingdings" panose="05000000000000000000" pitchFamily="2" charset="2"/>
              <a:buChar char="q"/>
              <a:tabLst/>
              <a:defRPr/>
            </a:pPr>
            <a:r>
              <a:rPr kumimoji="0" sz="2800" b="0" i="1" u="none" strike="noStrike" kern="1200" cap="none" spc="0" normalizeH="0" baseline="0" noProof="0" dirty="0">
                <a:ln>
                  <a:noFill/>
                </a:ln>
                <a:solidFill>
                  <a:prstClr val="black"/>
                </a:solidFill>
                <a:effectLst/>
                <a:uLnTx/>
                <a:uFillTx/>
                <a:latin typeface="Calibri" panose="020F0502020204030204"/>
                <a:ea typeface="+mn-ea"/>
                <a:cs typeface="+mn-cs"/>
              </a:rPr>
              <a:t>f</a:t>
            </a:r>
            <a:r>
              <a:rPr kumimoji="0" sz="2800" b="0" i="0" u="none" strike="noStrike" kern="1200" cap="none" spc="0" normalizeH="0" baseline="0" noProof="0" dirty="0">
                <a:ln>
                  <a:noFill/>
                </a:ln>
                <a:solidFill>
                  <a:prstClr val="black"/>
                </a:solidFill>
                <a:effectLst/>
                <a:uLnTx/>
                <a:uFillTx/>
                <a:latin typeface="Calibri" panose="020F0502020204030204"/>
                <a:ea typeface="+mn-ea"/>
                <a:cs typeface="+mn-cs"/>
              </a:rPr>
              <a:t> is the activation function</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98450" marR="5080" lvl="0" indent="-285750" algn="l" defTabSz="914400" rtl="0" eaLnBrk="1" fontAlgn="auto" latinLnBrk="0" hangingPunct="1">
              <a:lnSpc>
                <a:spcPct val="101600"/>
              </a:lnSpc>
              <a:spcBef>
                <a:spcPts val="70"/>
              </a:spcBef>
              <a:spcAft>
                <a:spcPts val="0"/>
              </a:spcAft>
              <a:buClrTx/>
              <a:buSzTx/>
              <a:buFont typeface="Wingdings" panose="05000000000000000000" pitchFamily="2" charset="2"/>
              <a:buChar char="q"/>
              <a:tabLst/>
              <a:defRPr/>
            </a:pPr>
            <a:r>
              <a:rPr kumimoji="0" lang="en-US" sz="2800" b="0" i="1" u="none" strike="noStrike" kern="1200" cap="none" spc="0" normalizeH="0" baseline="0" noProof="0" dirty="0" err="1">
                <a:ln>
                  <a:noFill/>
                </a:ln>
                <a:solidFill>
                  <a:prstClr val="black"/>
                </a:solidFill>
                <a:effectLst/>
                <a:uLnTx/>
                <a:uFillTx/>
                <a:latin typeface="Calibri" panose="020F0502020204030204"/>
                <a:ea typeface="+mn-ea"/>
                <a:cs typeface="+mn-cs"/>
              </a:rPr>
              <a:t>w</a:t>
            </a:r>
            <a:r>
              <a:rPr kumimoji="0" lang="en-US" sz="2800" b="0" i="1" u="none" strike="noStrike" kern="1200" cap="none" spc="0" normalizeH="0" baseline="-25000" noProof="0" dirty="0" err="1">
                <a:ln>
                  <a:noFill/>
                </a:ln>
                <a:solidFill>
                  <a:prstClr val="black"/>
                </a:solidFill>
                <a:effectLst/>
                <a:uLnTx/>
                <a:uFillTx/>
                <a:latin typeface="Calibri" panose="020F0502020204030204"/>
                <a:ea typeface="+mn-ea"/>
                <a:cs typeface="+mn-cs"/>
              </a:rPr>
              <a:t>n</a:t>
            </a:r>
            <a:r>
              <a:rPr kumimoji="0" sz="2800" b="0" i="0" u="none" strike="noStrike" kern="1200" cap="none" spc="0" normalizeH="0" baseline="0" noProof="0" dirty="0">
                <a:ln>
                  <a:noFill/>
                </a:ln>
                <a:solidFill>
                  <a:prstClr val="black"/>
                </a:solidFill>
                <a:effectLst/>
                <a:uLnTx/>
                <a:uFillTx/>
                <a:latin typeface="Calibri" panose="020F0502020204030204"/>
                <a:ea typeface="+mn-ea"/>
                <a:cs typeface="+mn-cs"/>
              </a:rPr>
              <a:t> is the weight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98450" marR="5080" lvl="0" indent="-285750" algn="l" defTabSz="914400" rtl="0" eaLnBrk="1" fontAlgn="auto" latinLnBrk="0" hangingPunct="1">
              <a:lnSpc>
                <a:spcPct val="101600"/>
              </a:lnSpc>
              <a:spcBef>
                <a:spcPts val="70"/>
              </a:spcBef>
              <a:spcAft>
                <a:spcPts val="0"/>
              </a:spcAft>
              <a:buClrTx/>
              <a:buSzTx/>
              <a:buFont typeface="Wingdings" panose="05000000000000000000" pitchFamily="2" charset="2"/>
              <a:buChar char="q"/>
              <a:tabLst/>
              <a:defRPr/>
            </a:pPr>
            <a:r>
              <a:rPr kumimoji="0" sz="2800" b="0" i="1" u="none" strike="noStrike" kern="1200" cap="none" spc="0" normalizeH="0" baseline="0" noProof="0" dirty="0">
                <a:ln>
                  <a:noFill/>
                </a:ln>
                <a:solidFill>
                  <a:prstClr val="black"/>
                </a:solidFill>
                <a:effectLst/>
                <a:uLnTx/>
                <a:uFillTx/>
                <a:latin typeface="Calibri" panose="020F0502020204030204"/>
                <a:ea typeface="+mn-ea"/>
                <a:cs typeface="+mn-cs"/>
              </a:rPr>
              <a:t>b</a:t>
            </a:r>
            <a:r>
              <a:rPr kumimoji="0" sz="2800" b="0" i="0" u="none" strike="noStrike" kern="1200" cap="none" spc="0" normalizeH="0" baseline="0" noProof="0" dirty="0">
                <a:ln>
                  <a:noFill/>
                </a:ln>
                <a:solidFill>
                  <a:prstClr val="black"/>
                </a:solidFill>
                <a:effectLst/>
                <a:uLnTx/>
                <a:uFillTx/>
                <a:latin typeface="Calibri" panose="020F0502020204030204"/>
                <a:ea typeface="+mn-ea"/>
                <a:cs typeface="+mn-cs"/>
              </a:rPr>
              <a:t> is  the bias.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98450" marR="5080" lvl="0" indent="-285750" algn="l" defTabSz="914400" rtl="0" eaLnBrk="1" fontAlgn="auto" latinLnBrk="0" hangingPunct="1">
              <a:lnSpc>
                <a:spcPct val="101600"/>
              </a:lnSpc>
              <a:spcBef>
                <a:spcPts val="70"/>
              </a:spcBef>
              <a:spcAft>
                <a:spcPts val="0"/>
              </a:spcAft>
              <a:buClrTx/>
              <a:buSzTx/>
              <a:buFont typeface="Wingdings" panose="05000000000000000000" pitchFamily="2" charset="2"/>
              <a:buChar char="q"/>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 DNN has millions of weights and biases</a:t>
            </a:r>
            <a:endParaRPr kumimoji="0"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object 173"/>
          <p:cNvSpPr txBox="1"/>
          <p:nvPr/>
        </p:nvSpPr>
        <p:spPr>
          <a:xfrm>
            <a:off x="577442" y="1434798"/>
            <a:ext cx="3925088" cy="448456"/>
          </a:xfrm>
          <a:prstGeom prst="rect">
            <a:avLst/>
          </a:prstGeom>
        </p:spPr>
        <p:txBody>
          <a:bodyPr vert="horz" wrap="square" lIns="0" tIns="8890" rIns="0" bIns="0" rtlCol="0">
            <a:spAutoFit/>
          </a:bodyPr>
          <a:lstStyle/>
          <a:p>
            <a:pPr marL="12700" marR="5080" lvl="0" indent="0" algn="l" defTabSz="914400" rtl="0" eaLnBrk="1" fontAlgn="auto" latinLnBrk="0" hangingPunct="1">
              <a:lnSpc>
                <a:spcPct val="101600"/>
              </a:lnSpc>
              <a:spcBef>
                <a:spcPts val="7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For each connection:</a:t>
            </a:r>
            <a:endParaRPr kumimoji="0"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064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A8C3-F7F7-75EA-1390-BAA3F76EC95C}"/>
              </a:ext>
            </a:extLst>
          </p:cNvPr>
          <p:cNvSpPr>
            <a:spLocks noGrp="1"/>
          </p:cNvSpPr>
          <p:nvPr>
            <p:ph type="title"/>
          </p:nvPr>
        </p:nvSpPr>
        <p:spPr/>
        <p:txBody>
          <a:bodyPr/>
          <a:lstStyle/>
          <a:p>
            <a:r>
              <a:rPr lang="en-US" dirty="0"/>
              <a:t>Activation Functions</a:t>
            </a:r>
          </a:p>
        </p:txBody>
      </p:sp>
      <p:pic>
        <p:nvPicPr>
          <p:cNvPr id="5" name="Picture 4">
            <a:extLst>
              <a:ext uri="{FF2B5EF4-FFF2-40B4-BE49-F238E27FC236}">
                <a16:creationId xmlns:a16="http://schemas.microsoft.com/office/drawing/2014/main" id="{9728E058-140F-1547-D480-251302362E23}"/>
              </a:ext>
            </a:extLst>
          </p:cNvPr>
          <p:cNvPicPr>
            <a:picLocks noChangeAspect="1"/>
          </p:cNvPicPr>
          <p:nvPr/>
        </p:nvPicPr>
        <p:blipFill>
          <a:blip r:embed="rId2"/>
          <a:stretch>
            <a:fillRect/>
          </a:stretch>
        </p:blipFill>
        <p:spPr>
          <a:xfrm>
            <a:off x="419100" y="1408748"/>
            <a:ext cx="6096000" cy="4572000"/>
          </a:xfrm>
          <a:prstGeom prst="rect">
            <a:avLst/>
          </a:prstGeom>
        </p:spPr>
      </p:pic>
      <p:pic>
        <p:nvPicPr>
          <p:cNvPr id="7" name="Picture 6">
            <a:extLst>
              <a:ext uri="{FF2B5EF4-FFF2-40B4-BE49-F238E27FC236}">
                <a16:creationId xmlns:a16="http://schemas.microsoft.com/office/drawing/2014/main" id="{9EBEBD25-4AFE-B2FB-61D9-65E921581B62}"/>
              </a:ext>
            </a:extLst>
          </p:cNvPr>
          <p:cNvPicPr>
            <a:picLocks noChangeAspect="1"/>
          </p:cNvPicPr>
          <p:nvPr/>
        </p:nvPicPr>
        <p:blipFill>
          <a:blip r:embed="rId3"/>
          <a:stretch>
            <a:fillRect/>
          </a:stretch>
        </p:blipFill>
        <p:spPr>
          <a:xfrm>
            <a:off x="6096000" y="1408748"/>
            <a:ext cx="6096000" cy="4572000"/>
          </a:xfrm>
          <a:prstGeom prst="rect">
            <a:avLst/>
          </a:prstGeom>
        </p:spPr>
      </p:pic>
    </p:spTree>
    <p:extLst>
      <p:ext uri="{BB962C8B-B14F-4D97-AF65-F5344CB8AC3E}">
        <p14:creationId xmlns:p14="http://schemas.microsoft.com/office/powerpoint/2010/main" val="2320128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6BCB2-25BE-C59B-BCFA-C48726EB58EA}"/>
              </a:ext>
            </a:extLst>
          </p:cNvPr>
          <p:cNvSpPr>
            <a:spLocks noGrp="1"/>
          </p:cNvSpPr>
          <p:nvPr>
            <p:ph type="title"/>
          </p:nvPr>
        </p:nvSpPr>
        <p:spPr/>
        <p:txBody>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AE1453-20AF-6E69-AC98-666402F74825}"/>
                  </a:ext>
                </a:extLst>
              </p:cNvPr>
              <p:cNvSpPr>
                <a:spLocks noGrp="1"/>
              </p:cNvSpPr>
              <p:nvPr>
                <p:ph idx="1"/>
              </p:nvPr>
            </p:nvSpPr>
            <p:spPr>
              <a:xfrm>
                <a:off x="838200" y="1825625"/>
                <a:ext cx="10515600" cy="2877898"/>
              </a:xfrm>
            </p:spPr>
            <p:txBody>
              <a:bodyPr>
                <a:noAutofit/>
              </a:bodyPr>
              <a:lstStyle/>
              <a:p>
                <a:pPr marL="0" indent="0">
                  <a:buNone/>
                </a:pPr>
                <a14:m>
                  <m:oMathPara xmlns:m="http://schemas.openxmlformats.org/officeDocument/2006/math">
                    <m:oMathParaPr>
                      <m:jc m:val="left"/>
                    </m:oMathParaPr>
                    <m:oMath xmlns:m="http://schemas.openxmlformats.org/officeDocument/2006/math">
                      <m:r>
                        <a:rPr lang="pl-PL" i="1" dirty="0" smtClean="0">
                          <a:latin typeface="Cambria Math" panose="02040503050406030204" pitchFamily="18" charset="0"/>
                        </a:rPr>
                        <m:t>𝜎</m:t>
                      </m:r>
                      <m:sSub>
                        <m:sSubPr>
                          <m:ctrlPr>
                            <a:rPr lang="pl-PL" i="1" dirty="0" smtClean="0">
                              <a:latin typeface="Cambria Math" panose="02040503050406030204" pitchFamily="18" charset="0"/>
                            </a:rPr>
                          </m:ctrlPr>
                        </m:sSubPr>
                        <m:e>
                          <m:d>
                            <m:dPr>
                              <m:ctrlPr>
                                <a:rPr lang="pl-PL" i="1" dirty="0" smtClean="0">
                                  <a:latin typeface="Cambria Math" panose="02040503050406030204" pitchFamily="18" charset="0"/>
                                </a:rPr>
                              </m:ctrlPr>
                            </m:dPr>
                            <m:e>
                              <m:r>
                                <a:rPr lang="en-US" b="0" i="1" dirty="0" smtClean="0">
                                  <a:latin typeface="Cambria Math" panose="02040503050406030204" pitchFamily="18" charset="0"/>
                                </a:rPr>
                                <m:t>𝑍</m:t>
                              </m:r>
                            </m:e>
                          </m:d>
                        </m:e>
                        <m:sub>
                          <m:r>
                            <a:rPr lang="pl-PL" i="1" dirty="0" smtClean="0">
                              <a:latin typeface="Cambria Math" panose="02040503050406030204" pitchFamily="18" charset="0"/>
                            </a:rPr>
                            <m:t>𝑖</m:t>
                          </m:r>
                        </m:sub>
                      </m:sSub>
                      <m:r>
                        <a:rPr lang="pl-PL" i="1" dirty="0" smtClean="0">
                          <a:latin typeface="Cambria Math" panose="02040503050406030204" pitchFamily="18" charset="0"/>
                        </a:rPr>
                        <m:t> = </m:t>
                      </m:r>
                      <m:r>
                        <m:rPr>
                          <m:sty m:val="p"/>
                        </m:rPr>
                        <a:rPr lang="pl-PL" i="1" dirty="0" smtClean="0">
                          <a:latin typeface="Cambria Math" panose="02040503050406030204" pitchFamily="18" charset="0"/>
                        </a:rPr>
                        <m:t>exp</m:t>
                      </m:r>
                      <m:r>
                        <a:rPr lang="pl-PL" i="1" dirty="0" smtClean="0">
                          <a:latin typeface="Cambria Math" panose="02040503050406030204" pitchFamily="18" charset="0"/>
                        </a:rPr>
                        <m:t>⁡(</m:t>
                      </m:r>
                      <m:sSub>
                        <m:sSubPr>
                          <m:ctrlPr>
                            <a:rPr lang="pl-PL" i="1" dirty="0" smtClean="0">
                              <a:latin typeface="Cambria Math" panose="02040503050406030204" pitchFamily="18" charset="0"/>
                            </a:rPr>
                          </m:ctrlPr>
                        </m:sSubPr>
                        <m:e>
                          <m:r>
                            <a:rPr lang="pl-PL" i="1" dirty="0" smtClean="0">
                              <a:latin typeface="Cambria Math" panose="02040503050406030204" pitchFamily="18" charset="0"/>
                            </a:rPr>
                            <m:t>𝑧</m:t>
                          </m:r>
                        </m:e>
                        <m:sub>
                          <m:r>
                            <a:rPr lang="pl-PL" i="1" dirty="0" smtClean="0">
                              <a:latin typeface="Cambria Math" panose="02040503050406030204" pitchFamily="18" charset="0"/>
                            </a:rPr>
                            <m:t>𝑖</m:t>
                          </m:r>
                        </m:sub>
                      </m:sSub>
                      <m:r>
                        <a:rPr lang="pl-PL" i="1" dirty="0" smtClean="0">
                          <a:latin typeface="Cambria Math" panose="02040503050406030204" pitchFamily="18" charset="0"/>
                        </a:rPr>
                        <m:t>) / </m:t>
                      </m:r>
                      <m:r>
                        <m:rPr>
                          <m:sty m:val="p"/>
                        </m:rPr>
                        <a:rPr lang="pl-PL" i="0" dirty="0" smtClean="0">
                          <a:latin typeface="Cambria Math" panose="02040503050406030204" pitchFamily="18" charset="0"/>
                        </a:rPr>
                        <m:t>Σ</m:t>
                      </m:r>
                      <m:r>
                        <a:rPr lang="pl-PL" i="1" dirty="0" smtClean="0">
                          <a:latin typeface="Cambria Math" panose="02040503050406030204" pitchFamily="18" charset="0"/>
                        </a:rPr>
                        <m:t>(</m:t>
                      </m:r>
                      <m:r>
                        <m:rPr>
                          <m:sty m:val="p"/>
                        </m:rPr>
                        <a:rPr lang="pl-PL" i="1" dirty="0" smtClean="0">
                          <a:latin typeface="Cambria Math" panose="02040503050406030204" pitchFamily="18" charset="0"/>
                        </a:rPr>
                        <m:t>exp</m:t>
                      </m:r>
                      <m:r>
                        <a:rPr lang="pl-PL" i="1" dirty="0" smtClean="0">
                          <a:latin typeface="Cambria Math" panose="02040503050406030204" pitchFamily="18" charset="0"/>
                        </a:rPr>
                        <m:t>⁡(</m:t>
                      </m:r>
                      <m:sSub>
                        <m:sSubPr>
                          <m:ctrlPr>
                            <a:rPr lang="pl-PL" i="1" dirty="0" smtClean="0">
                              <a:latin typeface="Cambria Math" panose="02040503050406030204" pitchFamily="18" charset="0"/>
                            </a:rPr>
                          </m:ctrlPr>
                        </m:sSubPr>
                        <m:e>
                          <m:r>
                            <a:rPr lang="pl-PL" i="1" dirty="0" smtClean="0">
                              <a:latin typeface="Cambria Math" panose="02040503050406030204" pitchFamily="18" charset="0"/>
                            </a:rPr>
                            <m:t>𝑧</m:t>
                          </m:r>
                        </m:e>
                        <m:sub>
                          <m:r>
                            <a:rPr lang="pl-PL" i="1" dirty="0" smtClean="0">
                              <a:latin typeface="Cambria Math" panose="02040503050406030204" pitchFamily="18" charset="0"/>
                            </a:rPr>
                            <m:t>𝑗</m:t>
                          </m:r>
                        </m:sub>
                      </m:sSub>
                      <m:r>
                        <a:rPr lang="pl-PL" i="1" dirty="0" smtClean="0">
                          <a:latin typeface="Cambria Math" panose="02040503050406030204" pitchFamily="18" charset="0"/>
                        </a:rPr>
                        <m:t>))</m:t>
                      </m:r>
                    </m:oMath>
                  </m:oMathPara>
                </a14:m>
                <a:endParaRPr lang="en-US" dirty="0"/>
              </a:p>
              <a:p>
                <a:pPr marL="0" indent="0">
                  <a:buNone/>
                </a:pPr>
                <a:r>
                  <a:rPr lang="en-US" dirty="0"/>
                  <a:t>Where:</a:t>
                </a:r>
              </a:p>
              <a:p>
                <a:pPr marL="0" indent="0">
                  <a:buNone/>
                </a:pPr>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𝑧</m:t>
                        </m:r>
                      </m:e>
                      <m:sub>
                        <m:r>
                          <a:rPr lang="en-US" i="1" dirty="0" smtClean="0">
                            <a:latin typeface="Cambria Math" panose="02040503050406030204" pitchFamily="18" charset="0"/>
                          </a:rPr>
                          <m:t>𝑖</m:t>
                        </m:r>
                      </m:sub>
                    </m:sSub>
                  </m:oMath>
                </a14:m>
                <a:r>
                  <a:rPr lang="en-US" dirty="0"/>
                  <a:t> is the </a:t>
                </a:r>
                <a14:m>
                  <m:oMath xmlns:m="http://schemas.openxmlformats.org/officeDocument/2006/math">
                    <m:r>
                      <a:rPr lang="en-US" i="1" dirty="0" smtClean="0">
                        <a:latin typeface="Cambria Math" panose="02040503050406030204" pitchFamily="18" charset="0"/>
                      </a:rPr>
                      <m:t>𝑖</m:t>
                    </m:r>
                  </m:oMath>
                </a14:m>
                <a:r>
                  <a:rPr lang="en-US" dirty="0"/>
                  <a:t> input score (logits)</a:t>
                </a:r>
              </a:p>
              <a:p>
                <a:pPr marL="0" indent="0">
                  <a:buNone/>
                </a:pPr>
                <a:r>
                  <a:rPr lang="en-US" dirty="0"/>
                  <a:t>- Σ is the sum over all input scores (logits)</a:t>
                </a:r>
              </a:p>
              <a:p>
                <a:pPr marL="0" indent="0">
                  <a:buNone/>
                </a:pPr>
                <a:r>
                  <a:rPr lang="en-US" dirty="0"/>
                  <a:t>- </a:t>
                </a:r>
                <a14:m>
                  <m:oMath xmlns:m="http://schemas.openxmlformats.org/officeDocument/2006/math">
                    <m:r>
                      <a:rPr lang="en-US" i="1" dirty="0" smtClean="0">
                        <a:latin typeface="Cambria Math" panose="02040503050406030204" pitchFamily="18" charset="0"/>
                      </a:rPr>
                      <m:t>𝜎</m:t>
                    </m:r>
                    <m:sSub>
                      <m:sSubPr>
                        <m:ctrlPr>
                          <a:rPr lang="en-US" i="1" dirty="0" smtClean="0">
                            <a:latin typeface="Cambria Math" panose="02040503050406030204" pitchFamily="18" charset="0"/>
                          </a:rPr>
                        </m:ctrlPr>
                      </m:sSubPr>
                      <m:e>
                        <m:d>
                          <m:dPr>
                            <m:ctrlPr>
                              <a:rPr lang="en-US" i="1" dirty="0" smtClean="0">
                                <a:latin typeface="Cambria Math" panose="02040503050406030204" pitchFamily="18" charset="0"/>
                              </a:rPr>
                            </m:ctrlPr>
                          </m:dPr>
                          <m:e>
                            <m:r>
                              <a:rPr lang="en-US" i="1" dirty="0" smtClean="0">
                                <a:latin typeface="Cambria Math" panose="02040503050406030204" pitchFamily="18" charset="0"/>
                              </a:rPr>
                              <m:t>𝑧</m:t>
                            </m:r>
                          </m:e>
                        </m:d>
                      </m:e>
                      <m:sub>
                        <m:r>
                          <a:rPr lang="en-US" i="1" dirty="0" err="1" smtClean="0">
                            <a:latin typeface="Cambria Math" panose="02040503050406030204" pitchFamily="18" charset="0"/>
                          </a:rPr>
                          <m:t>𝑖</m:t>
                        </m:r>
                      </m:sub>
                    </m:sSub>
                    <m:r>
                      <a:rPr lang="en-US" i="1" dirty="0" smtClean="0">
                        <a:latin typeface="Cambria Math" panose="02040503050406030204" pitchFamily="18" charset="0"/>
                      </a:rPr>
                      <m:t> </m:t>
                    </m:r>
                  </m:oMath>
                </a14:m>
                <a:r>
                  <a:rPr lang="en-US" dirty="0"/>
                  <a:t>is the probability assigned to class </a:t>
                </a:r>
                <a14:m>
                  <m:oMath xmlns:m="http://schemas.openxmlformats.org/officeDocument/2006/math">
                    <m:r>
                      <a:rPr lang="en-US" i="1" dirty="0" smtClean="0">
                        <a:latin typeface="Cambria Math" panose="02040503050406030204" pitchFamily="18" charset="0"/>
                      </a:rPr>
                      <m:t>𝑖</m:t>
                    </m:r>
                  </m:oMath>
                </a14:m>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pl-PL" dirty="0"/>
              </a:p>
              <a:p>
                <a:endParaRPr lang="en-US" dirty="0"/>
              </a:p>
            </p:txBody>
          </p:sp>
        </mc:Choice>
        <mc:Fallback xmlns="">
          <p:sp>
            <p:nvSpPr>
              <p:cNvPr id="3" name="Content Placeholder 2">
                <a:extLst>
                  <a:ext uri="{FF2B5EF4-FFF2-40B4-BE49-F238E27FC236}">
                    <a16:creationId xmlns:a16="http://schemas.microsoft.com/office/drawing/2014/main" id="{BEAE1453-20AF-6E69-AC98-666402F74825}"/>
                  </a:ext>
                </a:extLst>
              </p:cNvPr>
              <p:cNvSpPr>
                <a:spLocks noGrp="1" noRot="1" noChangeAspect="1" noMove="1" noResize="1" noEditPoints="1" noAdjustHandles="1" noChangeArrowheads="1" noChangeShapeType="1" noTextEdit="1"/>
              </p:cNvSpPr>
              <p:nvPr>
                <p:ph idx="1"/>
              </p:nvPr>
            </p:nvSpPr>
            <p:spPr>
              <a:xfrm>
                <a:off x="838200" y="1825625"/>
                <a:ext cx="10515600" cy="2877898"/>
              </a:xfrm>
              <a:blipFill>
                <a:blip r:embed="rId2"/>
                <a:stretch>
                  <a:fillRect l="-121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79E0BAA-5BCA-64B2-8D63-6B7FA1113468}"/>
              </a:ext>
            </a:extLst>
          </p:cNvPr>
          <p:cNvSpPr txBox="1"/>
          <p:nvPr/>
        </p:nvSpPr>
        <p:spPr>
          <a:xfrm>
            <a:off x="772438" y="5186546"/>
            <a:ext cx="10647123" cy="954107"/>
          </a:xfrm>
          <a:prstGeom prst="rect">
            <a:avLst/>
          </a:prstGeom>
          <a:noFill/>
        </p:spPr>
        <p:txBody>
          <a:bodyPr wrap="square">
            <a:spAutoFit/>
          </a:bodyPr>
          <a:lstStyle/>
          <a:p>
            <a:r>
              <a:rPr lang="en-US" sz="2800" dirty="0"/>
              <a:t>Example: </a:t>
            </a:r>
          </a:p>
          <a:p>
            <a:r>
              <a:rPr lang="en-US" sz="2800" dirty="0"/>
              <a:t>[-0.37, -1.06, -0.07, -1.47, -0.90] </a:t>
            </a:r>
            <a:r>
              <a:rPr lang="en-US" sz="2800" b="1" dirty="0"/>
              <a:t>-&gt;</a:t>
            </a:r>
            <a:r>
              <a:rPr lang="en-US" sz="2800" dirty="0"/>
              <a:t> [0.265, 0.133, 0.358, 0.088, 0.155]</a:t>
            </a:r>
          </a:p>
        </p:txBody>
      </p:sp>
      <mc:AlternateContent xmlns:mc="http://schemas.openxmlformats.org/markup-compatibility/2006" xmlns:p14="http://schemas.microsoft.com/office/powerpoint/2010/main">
        <mc:Choice Requires="p14">
          <p:contentPart p14:bwMode="auto" r:id="rId3">
            <p14:nvContentPartPr>
              <p14:cNvPr id="35" name="Ink 34">
                <a:extLst>
                  <a:ext uri="{FF2B5EF4-FFF2-40B4-BE49-F238E27FC236}">
                    <a16:creationId xmlns:a16="http://schemas.microsoft.com/office/drawing/2014/main" id="{C585A385-F3A2-09D6-FB58-713C691F263E}"/>
                  </a:ext>
                </a:extLst>
              </p14:cNvPr>
              <p14:cNvContentPartPr/>
              <p14:nvPr/>
            </p14:nvContentPartPr>
            <p14:xfrm>
              <a:off x="9789648" y="948763"/>
              <a:ext cx="2520" cy="1800"/>
            </p14:xfrm>
          </p:contentPart>
        </mc:Choice>
        <mc:Fallback xmlns="">
          <p:pic>
            <p:nvPicPr>
              <p:cNvPr id="35" name="Ink 34">
                <a:extLst>
                  <a:ext uri="{FF2B5EF4-FFF2-40B4-BE49-F238E27FC236}">
                    <a16:creationId xmlns:a16="http://schemas.microsoft.com/office/drawing/2014/main" id="{C585A385-F3A2-09D6-FB58-713C691F263E}"/>
                  </a:ext>
                </a:extLst>
              </p:cNvPr>
              <p:cNvPicPr/>
              <p:nvPr/>
            </p:nvPicPr>
            <p:blipFill>
              <a:blip r:embed="rId16"/>
              <a:stretch>
                <a:fillRect/>
              </a:stretch>
            </p:blipFill>
            <p:spPr>
              <a:xfrm>
                <a:off x="9783528" y="942643"/>
                <a:ext cx="1476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76321A76-57A7-3E47-E35E-BE6DFBF25085}"/>
                  </a:ext>
                </a:extLst>
              </p14:cNvPr>
              <p14:cNvContentPartPr/>
              <p14:nvPr/>
            </p14:nvContentPartPr>
            <p14:xfrm>
              <a:off x="9717648" y="1057483"/>
              <a:ext cx="21240" cy="3240"/>
            </p14:xfrm>
          </p:contentPart>
        </mc:Choice>
        <mc:Fallback xmlns="">
          <p:pic>
            <p:nvPicPr>
              <p:cNvPr id="37" name="Ink 36">
                <a:extLst>
                  <a:ext uri="{FF2B5EF4-FFF2-40B4-BE49-F238E27FC236}">
                    <a16:creationId xmlns:a16="http://schemas.microsoft.com/office/drawing/2014/main" id="{76321A76-57A7-3E47-E35E-BE6DFBF25085}"/>
                  </a:ext>
                </a:extLst>
              </p:cNvPr>
              <p:cNvPicPr/>
              <p:nvPr/>
            </p:nvPicPr>
            <p:blipFill>
              <a:blip r:embed="rId18"/>
              <a:stretch>
                <a:fillRect/>
              </a:stretch>
            </p:blipFill>
            <p:spPr>
              <a:xfrm>
                <a:off x="9711528" y="1051363"/>
                <a:ext cx="3348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9" name="Ink 38">
                <a:extLst>
                  <a:ext uri="{FF2B5EF4-FFF2-40B4-BE49-F238E27FC236}">
                    <a16:creationId xmlns:a16="http://schemas.microsoft.com/office/drawing/2014/main" id="{3E6031E5-ED69-D59F-470F-8D9625E05EF8}"/>
                  </a:ext>
                </a:extLst>
              </p14:cNvPr>
              <p14:cNvContentPartPr/>
              <p14:nvPr/>
            </p14:nvContentPartPr>
            <p14:xfrm>
              <a:off x="9724488" y="1677763"/>
              <a:ext cx="10800" cy="16560"/>
            </p14:xfrm>
          </p:contentPart>
        </mc:Choice>
        <mc:Fallback>
          <p:pic>
            <p:nvPicPr>
              <p:cNvPr id="39" name="Ink 38">
                <a:extLst>
                  <a:ext uri="{FF2B5EF4-FFF2-40B4-BE49-F238E27FC236}">
                    <a16:creationId xmlns:a16="http://schemas.microsoft.com/office/drawing/2014/main" id="{3E6031E5-ED69-D59F-470F-8D9625E05EF8}"/>
                  </a:ext>
                </a:extLst>
              </p:cNvPr>
              <p:cNvPicPr/>
              <p:nvPr/>
            </p:nvPicPr>
            <p:blipFill>
              <a:blip r:embed="rId20"/>
              <a:stretch>
                <a:fillRect/>
              </a:stretch>
            </p:blipFill>
            <p:spPr>
              <a:xfrm>
                <a:off x="9718368" y="1671643"/>
                <a:ext cx="230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6" name="Ink 55">
                <a:extLst>
                  <a:ext uri="{FF2B5EF4-FFF2-40B4-BE49-F238E27FC236}">
                    <a16:creationId xmlns:a16="http://schemas.microsoft.com/office/drawing/2014/main" id="{FCA9BF5D-F91C-FDFE-799F-665A909D37A6}"/>
                  </a:ext>
                </a:extLst>
              </p14:cNvPr>
              <p14:cNvContentPartPr/>
              <p14:nvPr/>
            </p14:nvContentPartPr>
            <p14:xfrm>
              <a:off x="4932528" y="6428323"/>
              <a:ext cx="100440" cy="29160"/>
            </p14:xfrm>
          </p:contentPart>
        </mc:Choice>
        <mc:Fallback xmlns="">
          <p:pic>
            <p:nvPicPr>
              <p:cNvPr id="56" name="Ink 55">
                <a:extLst>
                  <a:ext uri="{FF2B5EF4-FFF2-40B4-BE49-F238E27FC236}">
                    <a16:creationId xmlns:a16="http://schemas.microsoft.com/office/drawing/2014/main" id="{FCA9BF5D-F91C-FDFE-799F-665A909D37A6}"/>
                  </a:ext>
                </a:extLst>
              </p:cNvPr>
              <p:cNvPicPr/>
              <p:nvPr/>
            </p:nvPicPr>
            <p:blipFill>
              <a:blip r:embed="rId30"/>
              <a:stretch>
                <a:fillRect/>
              </a:stretch>
            </p:blipFill>
            <p:spPr>
              <a:xfrm>
                <a:off x="4926408" y="6422203"/>
                <a:ext cx="1126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5" name="Ink 14">
                <a:extLst>
                  <a:ext uri="{FF2B5EF4-FFF2-40B4-BE49-F238E27FC236}">
                    <a16:creationId xmlns:a16="http://schemas.microsoft.com/office/drawing/2014/main" id="{47EF6CDE-6F9C-705F-B152-0FC5916F65CB}"/>
                  </a:ext>
                </a:extLst>
              </p14:cNvPr>
              <p14:cNvContentPartPr/>
              <p14:nvPr/>
            </p14:nvContentPartPr>
            <p14:xfrm>
              <a:off x="7659528" y="362683"/>
              <a:ext cx="4320" cy="27720"/>
            </p14:xfrm>
          </p:contentPart>
        </mc:Choice>
        <mc:Fallback>
          <p:pic>
            <p:nvPicPr>
              <p:cNvPr id="15" name="Ink 14">
                <a:extLst>
                  <a:ext uri="{FF2B5EF4-FFF2-40B4-BE49-F238E27FC236}">
                    <a16:creationId xmlns:a16="http://schemas.microsoft.com/office/drawing/2014/main" id="{47EF6CDE-6F9C-705F-B152-0FC5916F65CB}"/>
                  </a:ext>
                </a:extLst>
              </p:cNvPr>
              <p:cNvPicPr/>
              <p:nvPr/>
            </p:nvPicPr>
            <p:blipFill>
              <a:blip r:embed="rId32"/>
              <a:stretch>
                <a:fillRect/>
              </a:stretch>
            </p:blipFill>
            <p:spPr>
              <a:xfrm>
                <a:off x="7653408" y="356563"/>
                <a:ext cx="16560" cy="39960"/>
              </a:xfrm>
              <a:prstGeom prst="rect">
                <a:avLst/>
              </a:prstGeom>
            </p:spPr>
          </p:pic>
        </mc:Fallback>
      </mc:AlternateContent>
    </p:spTree>
    <p:extLst>
      <p:ext uri="{BB962C8B-B14F-4D97-AF65-F5344CB8AC3E}">
        <p14:creationId xmlns:p14="http://schemas.microsoft.com/office/powerpoint/2010/main" val="3058162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1BDE-05BE-C447-84DB-ED05F785AF9D}"/>
              </a:ext>
            </a:extLst>
          </p:cNvPr>
          <p:cNvSpPr>
            <a:spLocks noGrp="1"/>
          </p:cNvSpPr>
          <p:nvPr>
            <p:ph type="title"/>
          </p:nvPr>
        </p:nvSpPr>
        <p:spPr/>
        <p:txBody>
          <a:bodyPr/>
          <a:lstStyle/>
          <a:p>
            <a:r>
              <a:rPr lang="en-US" dirty="0"/>
              <a:t>Binary cross entropy</a:t>
            </a:r>
          </a:p>
        </p:txBody>
      </p:sp>
      <p:sp>
        <p:nvSpPr>
          <p:cNvPr id="3" name="Content Placeholder 2">
            <a:extLst>
              <a:ext uri="{FF2B5EF4-FFF2-40B4-BE49-F238E27FC236}">
                <a16:creationId xmlns:a16="http://schemas.microsoft.com/office/drawing/2014/main" id="{0EEBCC84-2470-F9F0-3361-DB6A7648800A}"/>
              </a:ext>
            </a:extLst>
          </p:cNvPr>
          <p:cNvSpPr>
            <a:spLocks noGrp="1"/>
          </p:cNvSpPr>
          <p:nvPr>
            <p:ph idx="1"/>
          </p:nvPr>
        </p:nvSpPr>
        <p:spPr/>
        <p:txBody>
          <a:bodyPr/>
          <a:lstStyle/>
          <a:p>
            <a:endParaRPr lang="en-US" dirty="0"/>
          </a:p>
        </p:txBody>
      </p:sp>
      <p:pic>
        <p:nvPicPr>
          <p:cNvPr id="1026" name="Picture 2">
            <a:extLst>
              <a:ext uri="{FF2B5EF4-FFF2-40B4-BE49-F238E27FC236}">
                <a16:creationId xmlns:a16="http://schemas.microsoft.com/office/drawing/2014/main" id="{9290CE86-0348-8E66-6CC0-70481F436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7682" y="1690688"/>
            <a:ext cx="5406118" cy="4361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086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heme2">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2" id="{5CAD93B6-D67C-45D3-93C1-BC9116852A6A}" vid="{08DC6F39-8143-49A5-9036-5CDD2C649E5F}"/>
    </a:ext>
  </a:extLst>
</a:theme>
</file>

<file path=ppt/theme/theme5.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4058</TotalTime>
  <Words>5053</Words>
  <Application>Microsoft Office PowerPoint</Application>
  <PresentationFormat>Widescreen</PresentationFormat>
  <Paragraphs>1332</Paragraphs>
  <Slides>50</Slides>
  <Notes>31</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50</vt:i4>
      </vt:variant>
    </vt:vector>
  </HeadingPairs>
  <TitlesOfParts>
    <vt:vector size="70" baseType="lpstr">
      <vt:lpstr>Noto Sans Symbols</vt:lpstr>
      <vt:lpstr>URWPalladioL-Roma</vt:lpstr>
      <vt:lpstr>Aptos</vt:lpstr>
      <vt:lpstr>Aptos Display</vt:lpstr>
      <vt:lpstr>Arial</vt:lpstr>
      <vt:lpstr>Calibri</vt:lpstr>
      <vt:lpstr>Calibri Light</vt:lpstr>
      <vt:lpstr>Cambria Math</vt:lpstr>
      <vt:lpstr>Century Gothic</vt:lpstr>
      <vt:lpstr>Open Sans</vt:lpstr>
      <vt:lpstr>Questrial</vt:lpstr>
      <vt:lpstr>Times New Roman</vt:lpstr>
      <vt:lpstr>Trebuchet MS</vt:lpstr>
      <vt:lpstr>Wingdings</vt:lpstr>
      <vt:lpstr>Office Theme</vt:lpstr>
      <vt:lpstr>Title &amp; Bullet</vt:lpstr>
      <vt:lpstr>1_Office Theme</vt:lpstr>
      <vt:lpstr>1_Theme2</vt:lpstr>
      <vt:lpstr>1_Title &amp; Bullet</vt:lpstr>
      <vt:lpstr>Theme1</vt:lpstr>
      <vt:lpstr>Decision Science for Sustainable Livestock Systems</vt:lpstr>
      <vt:lpstr>Agenda</vt:lpstr>
      <vt:lpstr>PowerPoint Presentation</vt:lpstr>
      <vt:lpstr>PowerPoint Presentation</vt:lpstr>
      <vt:lpstr>PowerPoint Presentation</vt:lpstr>
      <vt:lpstr>PowerPoint Presentation</vt:lpstr>
      <vt:lpstr>Activation Functions</vt:lpstr>
      <vt:lpstr>Softmax</vt:lpstr>
      <vt:lpstr>Binary cross entropy</vt:lpstr>
      <vt:lpstr>PowerPoint Presentation</vt:lpstr>
      <vt:lpstr>PowerPoint Presentation</vt:lpstr>
      <vt:lpstr>Computer vision</vt:lpstr>
      <vt:lpstr>PowerPoint Presentation</vt:lpstr>
      <vt:lpstr>PowerPoint Presentation</vt:lpstr>
      <vt:lpstr>Grey Scale</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Convolution Computation</vt:lpstr>
      <vt:lpstr>Convolution Computation for more than one dimension </vt:lpstr>
      <vt:lpstr>STRIDE</vt:lpstr>
      <vt:lpstr>PowerPoint Presentation</vt:lpstr>
      <vt:lpstr>PowerPoint Presentation</vt:lpstr>
      <vt:lpstr>Kernels and Neural Networks</vt:lpstr>
      <vt:lpstr>Kernels and Neural Networks</vt:lpstr>
      <vt:lpstr>Kernels and Neural Networks</vt:lpstr>
      <vt:lpstr>Finding Edges</vt:lpstr>
      <vt:lpstr>Neural Network Perception</vt:lpstr>
      <vt:lpstr>Neural Network Perception</vt:lpstr>
      <vt:lpstr>Max Pooling</vt:lpstr>
      <vt:lpstr>Whole architecture</vt:lpstr>
      <vt:lpstr>Data augmentation</vt:lpstr>
      <vt:lpstr>Image Flipping</vt:lpstr>
      <vt:lpstr>Rotation</vt:lpstr>
      <vt:lpstr>Zooming</vt:lpstr>
      <vt:lpstr>Width And Height Shifting</vt:lpstr>
      <vt:lpstr>HomogRaphy</vt:lpstr>
      <vt:lpstr>Brightness</vt:lpstr>
      <vt:lpstr>Channel Shifting</vt:lpstr>
      <vt:lpstr>Model Deployment</vt:lpstr>
      <vt:lpstr>Pre-Trained Models</vt:lpstr>
      <vt:lpstr>Transfer Learning</vt:lpstr>
      <vt:lpstr>Transformer</vt:lpstr>
      <vt:lpstr>PowerPoint Presentation</vt:lpstr>
      <vt:lpstr>GPT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Pi, Yalong</dc:creator>
  <cp:lastModifiedBy>Pi, Yalong</cp:lastModifiedBy>
  <cp:revision>1</cp:revision>
  <dcterms:created xsi:type="dcterms:W3CDTF">2025-03-20T17:05:40Z</dcterms:created>
  <dcterms:modified xsi:type="dcterms:W3CDTF">2025-03-24T15:53:38Z</dcterms:modified>
</cp:coreProperties>
</file>